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-W04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W04</a:t>
            </a:r>
            <a:r>
              <a:rPr lang="zh-TW" altLang="en-US" dirty="0" smtClean="0"/>
              <a:t>的主題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介紹</a:t>
            </a:r>
            <a:r>
              <a:rPr lang="en-US" altLang="zh-TW" dirty="0"/>
              <a:t>App Inventor</a:t>
            </a:r>
            <a:r>
              <a:rPr lang="zh-TW" altLang="zh-TW" dirty="0"/>
              <a:t>設計手機程式時，常用的數學元件，進行數字運算，並完成一個猜數字的遊戲 </a:t>
            </a:r>
          </a:p>
          <a:p>
            <a:r>
              <a:rPr lang="zh-TW" altLang="zh-TW" dirty="0" smtClean="0"/>
              <a:t>元件</a:t>
            </a:r>
            <a:r>
              <a:rPr lang="zh-TW" altLang="zh-TW" dirty="0"/>
              <a:t>：</a:t>
            </a:r>
            <a:r>
              <a:rPr lang="en-US" altLang="zh-TW" dirty="0"/>
              <a:t>if</a:t>
            </a:r>
            <a:r>
              <a:rPr lang="zh-TW" altLang="zh-TW" dirty="0"/>
              <a:t>運算元件、</a:t>
            </a:r>
            <a:r>
              <a:rPr lang="en-US" altLang="zh-TW" dirty="0"/>
              <a:t>for…loop</a:t>
            </a:r>
            <a:r>
              <a:rPr lang="zh-TW" altLang="zh-TW" dirty="0"/>
              <a:t>元件，</a:t>
            </a:r>
            <a:r>
              <a:rPr lang="zh-TW" altLang="zh-TW" dirty="0" smtClean="0"/>
              <a:t>註解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Demo1: </a:t>
            </a:r>
            <a:r>
              <a:rPr lang="zh-TW" altLang="zh-TW" dirty="0"/>
              <a:t>使用</a:t>
            </a:r>
            <a:r>
              <a:rPr lang="en-US" altLang="zh-TW" dirty="0"/>
              <a:t>APP</a:t>
            </a:r>
            <a:r>
              <a:rPr lang="zh-TW" altLang="zh-TW" dirty="0" smtClean="0"/>
              <a:t>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計算</a:t>
            </a:r>
            <a:r>
              <a:rPr lang="en-US" altLang="zh-TW" dirty="0"/>
              <a:t>1~N</a:t>
            </a:r>
            <a:r>
              <a:rPr lang="zh-TW" altLang="zh-TW" dirty="0"/>
              <a:t>的連乘結果</a:t>
            </a:r>
            <a:r>
              <a:rPr lang="en-US" altLang="zh-TW" dirty="0"/>
              <a:t> (for…loop</a:t>
            </a:r>
            <a:r>
              <a:rPr lang="zh-TW" altLang="zh-TW" dirty="0"/>
              <a:t>練習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79912" y="2708920"/>
            <a:ext cx="4939685" cy="25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Demo2: </a:t>
            </a:r>
            <a:r>
              <a:rPr lang="zh-TW" altLang="zh-TW" dirty="0"/>
              <a:t>猜數字遊戲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79432" cy="4495800"/>
          </a:xfrm>
        </p:spPr>
        <p:txBody>
          <a:bodyPr/>
          <a:lstStyle/>
          <a:p>
            <a:r>
              <a:rPr lang="zh-TW" altLang="zh-TW" dirty="0"/>
              <a:t>練習亂數</a:t>
            </a:r>
            <a:r>
              <a:rPr lang="zh-TW" altLang="zh-TW" dirty="0" smtClean="0"/>
              <a:t>元件</a:t>
            </a:r>
            <a:endParaRPr lang="en-US" altLang="zh-TW" dirty="0" smtClean="0"/>
          </a:p>
          <a:p>
            <a:r>
              <a:rPr lang="zh-TW" altLang="zh-TW" dirty="0"/>
              <a:t>設計猜數字遊戲的程式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79912" y="3140968"/>
            <a:ext cx="4896822" cy="256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47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Demo3: </a:t>
            </a:r>
            <a:r>
              <a:rPr lang="zh-TW" altLang="zh-TW" dirty="0"/>
              <a:t>猜數字遊戲進階版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247384" cy="4495800"/>
          </a:xfrm>
        </p:spPr>
        <p:txBody>
          <a:bodyPr/>
          <a:lstStyle/>
          <a:p>
            <a:r>
              <a:rPr lang="zh-TW" altLang="zh-TW" dirty="0"/>
              <a:t>練習變數</a:t>
            </a:r>
            <a:r>
              <a:rPr lang="zh-TW" altLang="zh-TW" dirty="0" smtClean="0"/>
              <a:t>元件</a:t>
            </a:r>
            <a:endParaRPr lang="en-US" altLang="zh-TW" dirty="0" smtClean="0"/>
          </a:p>
          <a:p>
            <a:r>
              <a:rPr lang="zh-TW" altLang="en-US" dirty="0" smtClean="0"/>
              <a:t>把上一次猜過的值記下來，並顯示這一次要猜的範圍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292080" y="2636912"/>
            <a:ext cx="3456940" cy="19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715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Demo4: </a:t>
            </a:r>
            <a:r>
              <a:rPr lang="zh-TW" altLang="zh-TW" dirty="0"/>
              <a:t>猜</a:t>
            </a:r>
            <a:r>
              <a:rPr lang="zh-TW" altLang="zh-TW" dirty="0" smtClean="0"/>
              <a:t>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11480" cy="4495800"/>
          </a:xfrm>
        </p:spPr>
        <p:txBody>
          <a:bodyPr/>
          <a:lstStyle/>
          <a:p>
            <a:r>
              <a:rPr lang="zh-TW" altLang="zh-TW" dirty="0"/>
              <a:t>把猜過的數字都記錄</a:t>
            </a:r>
            <a:r>
              <a:rPr lang="zh-TW" altLang="zh-TW" dirty="0" smtClean="0"/>
              <a:t>下來</a:t>
            </a:r>
            <a:endParaRPr lang="en-US" altLang="zh-TW" dirty="0" smtClean="0"/>
          </a:p>
          <a:p>
            <a:r>
              <a:rPr lang="zh-TW" altLang="zh-TW" dirty="0" smtClean="0"/>
              <a:t>練習</a:t>
            </a:r>
            <a:r>
              <a:rPr lang="zh-TW" altLang="zh-TW" dirty="0"/>
              <a:t>清單元件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285992"/>
            <a:ext cx="36480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7928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練習</a:t>
            </a:r>
            <a:r>
              <a:rPr lang="zh-TW" altLang="zh-TW" dirty="0"/>
              <a:t>題</a:t>
            </a:r>
            <a:r>
              <a:rPr lang="en-US" altLang="zh-TW" dirty="0"/>
              <a:t>: BMI</a:t>
            </a:r>
            <a:r>
              <a:rPr lang="zh-TW" altLang="zh-TW" dirty="0"/>
              <a:t>指數計算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07424" cy="4495800"/>
          </a:xfrm>
        </p:spPr>
        <p:txBody>
          <a:bodyPr/>
          <a:lstStyle/>
          <a:p>
            <a:r>
              <a:rPr lang="en-US" altLang="zh-TW" dirty="0"/>
              <a:t>BMI</a:t>
            </a:r>
            <a:r>
              <a:rPr lang="zh-TW" altLang="zh-TW" dirty="0"/>
              <a:t>指數是一個判斷身體是否有過胖、或過瘦的</a:t>
            </a:r>
            <a:r>
              <a:rPr lang="zh-TW" altLang="zh-TW" dirty="0" smtClean="0"/>
              <a:t>指標</a:t>
            </a:r>
            <a:endParaRPr lang="en-US" altLang="zh-TW" dirty="0" smtClean="0"/>
          </a:p>
          <a:p>
            <a:r>
              <a:rPr lang="en-US" altLang="zh-TW" dirty="0" smtClean="0"/>
              <a:t>BMI=18~24</a:t>
            </a:r>
            <a:r>
              <a:rPr lang="zh-TW" altLang="zh-TW" dirty="0"/>
              <a:t>為正常體重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r>
              <a:rPr lang="zh-TW" altLang="zh-TW" dirty="0" smtClean="0"/>
              <a:t>小於</a:t>
            </a:r>
            <a:r>
              <a:rPr lang="en-US" altLang="zh-TW" dirty="0"/>
              <a:t>18</a:t>
            </a:r>
            <a:r>
              <a:rPr lang="zh-TW" altLang="zh-TW" dirty="0"/>
              <a:t>表示太輕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r>
              <a:rPr lang="zh-TW" altLang="zh-TW" dirty="0" smtClean="0"/>
              <a:t>大於</a:t>
            </a:r>
            <a:r>
              <a:rPr lang="en-US" altLang="zh-TW" dirty="0"/>
              <a:t>24</a:t>
            </a:r>
            <a:r>
              <a:rPr lang="zh-TW" altLang="zh-TW" dirty="0"/>
              <a:t>表示太重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r>
              <a:rPr lang="zh-TW" altLang="zh-TW" dirty="0" smtClean="0"/>
              <a:t>請</a:t>
            </a:r>
            <a:r>
              <a:rPr lang="zh-TW" altLang="zh-TW" dirty="0"/>
              <a:t>設計出</a:t>
            </a:r>
            <a:r>
              <a:rPr lang="en-US" altLang="zh-TW" dirty="0"/>
              <a:t>APP</a:t>
            </a:r>
            <a:r>
              <a:rPr lang="zh-TW" altLang="zh-TW" dirty="0"/>
              <a:t>程式來計算</a:t>
            </a:r>
            <a:r>
              <a:rPr lang="en-US" altLang="zh-TW" dirty="0" err="1"/>
              <a:t>BMi</a:t>
            </a:r>
            <a:r>
              <a:rPr lang="zh-TW" altLang="zh-TW" dirty="0"/>
              <a:t>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716571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111</TotalTime>
  <Words>169</Words>
  <Application>Microsoft Office PowerPoint</Application>
  <PresentationFormat>如螢幕大小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智慧手機程式設計-W04</vt:lpstr>
      <vt:lpstr>W04的主題</vt:lpstr>
      <vt:lpstr>Demo1: 使用APP計算</vt:lpstr>
      <vt:lpstr>Demo2: 猜數字遊戲 </vt:lpstr>
      <vt:lpstr>Demo3: 猜數字遊戲進階版</vt:lpstr>
      <vt:lpstr>Demo4: 猜數字</vt:lpstr>
      <vt:lpstr>練習題: BMI指數計算APP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X270</cp:lastModifiedBy>
  <cp:revision>29</cp:revision>
  <cp:lastPrinted>2022-03-04T01:42:05Z</cp:lastPrinted>
  <dcterms:created xsi:type="dcterms:W3CDTF">2022-02-25T01:11:36Z</dcterms:created>
  <dcterms:modified xsi:type="dcterms:W3CDTF">2022-08-30T02:26:46Z</dcterms:modified>
</cp:coreProperties>
</file>