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</a:t>
            </a:r>
            <a:r>
              <a:rPr lang="en-US" altLang="zh-TW" dirty="0" smtClean="0"/>
              <a:t>W09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期中考專題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射擊遊戲</a:t>
            </a:r>
            <a:r>
              <a:rPr lang="en-US" altLang="zh-TW" dirty="0" smtClean="0"/>
              <a:t>:</a:t>
            </a:r>
            <a:r>
              <a:rPr lang="zh-TW" altLang="en-US" dirty="0" smtClean="0"/>
              <a:t> 可以加上音效增加完成度</a:t>
            </a:r>
            <a:endParaRPr lang="en-US" altLang="zh-TW" dirty="0" smtClean="0"/>
          </a:p>
          <a:p>
            <a:r>
              <a:rPr lang="zh-TW" altLang="en-US" dirty="0"/>
              <a:t>小</a:t>
            </a:r>
            <a:r>
              <a:rPr lang="zh-TW" altLang="en-US" dirty="0" smtClean="0"/>
              <a:t>畫家</a:t>
            </a:r>
            <a:r>
              <a:rPr lang="en-US" altLang="zh-TW" dirty="0" smtClean="0"/>
              <a:t>: </a:t>
            </a:r>
            <a:r>
              <a:rPr lang="zh-TW" altLang="en-US" dirty="0" smtClean="0"/>
              <a:t>除了換色塗鴉，還可以加上圖案</a:t>
            </a:r>
            <a:endParaRPr lang="en-US" altLang="zh-TW" dirty="0" smtClean="0"/>
          </a:p>
          <a:p>
            <a:r>
              <a:rPr lang="zh-TW" altLang="en-US" dirty="0"/>
              <a:t>其他創意遊戲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614</TotalTime>
  <Words>37</Words>
  <Application>Microsoft Office PowerPoint</Application>
  <PresentationFormat>如螢幕大小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中庸</vt:lpstr>
      <vt:lpstr>智慧手機程式設計-W09</vt:lpstr>
      <vt:lpstr>期中考專題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54</cp:revision>
  <cp:lastPrinted>2022-03-04T01:42:05Z</cp:lastPrinted>
  <dcterms:created xsi:type="dcterms:W3CDTF">2022-02-25T01:11:36Z</dcterms:created>
  <dcterms:modified xsi:type="dcterms:W3CDTF">2022-04-14T09:11:33Z</dcterms:modified>
</cp:coreProperties>
</file>