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</a:t>
            </a:r>
            <a:br>
              <a:rPr lang="en-US" altLang="zh-TW" dirty="0" smtClean="0"/>
            </a:br>
            <a:r>
              <a:rPr lang="zh-TW" altLang="en-US" dirty="0" smtClean="0"/>
              <a:t>期末專題說明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學生：請填上學號、姓名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說明一：射擊遊戲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遊戲必要元素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W06作業為基礎</a:t>
            </a:r>
          </a:p>
          <a:p>
            <a:pPr lvl="1"/>
            <a:r>
              <a:rPr lang="en-US" altLang="zh-TW" dirty="0" err="1" smtClean="0"/>
              <a:t>子彈、敵人的圖片設計過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遊戲開始要有背景音樂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擊中目標要有音效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需要有配合你的遊戲題目的背景圖片</a:t>
            </a:r>
            <a:endParaRPr lang="en-US" altLang="zh-TW" dirty="0" smtClean="0"/>
          </a:p>
          <a:p>
            <a:r>
              <a:rPr lang="zh-TW" altLang="en-US" dirty="0" smtClean="0"/>
              <a:t>遊戲加分元素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有第二、第三關卡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</a:t>
            </a:r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 / 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 </a:t>
            </a:r>
            <a:r>
              <a:rPr lang="en-US" altLang="zh-TW" dirty="0" err="1" smtClean="0"/>
              <a:t>等Ending畫面</a:t>
            </a:r>
            <a:endParaRPr lang="en-US" altLang="zh-TW" dirty="0" smtClean="0"/>
          </a:p>
          <a:p>
            <a:r>
              <a:rPr lang="zh-TW" altLang="en-US" dirty="0" smtClean="0"/>
              <a:t>專題</a:t>
            </a:r>
            <a:r>
              <a:rPr lang="en-US" altLang="zh-TW" dirty="0" err="1" smtClean="0"/>
              <a:t>Email要附上aia的遊戲檔、ppt的簡報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說明二：平衡球遊戲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遊戲必要元素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W11作業為基礎</a:t>
            </a:r>
          </a:p>
          <a:p>
            <a:pPr lvl="1"/>
            <a:r>
              <a:rPr lang="en-US" altLang="zh-TW" dirty="0" err="1" smtClean="0"/>
              <a:t>需要更換過球</a:t>
            </a:r>
            <a:r>
              <a:rPr lang="en-US" altLang="zh-TW" dirty="0" smtClean="0"/>
              <a:t>、</a:t>
            </a:r>
            <a:r>
              <a:rPr lang="zh-TW" altLang="en-US" dirty="0" smtClean="0"/>
              <a:t>障礙物、過關目標的圖片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遊戲開始要有背景音樂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撞牆死掉、或是到達目標要有音效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需要有配合你的遊戲題目的背景圖片</a:t>
            </a:r>
            <a:endParaRPr lang="en-US" altLang="zh-TW" dirty="0" smtClean="0"/>
          </a:p>
          <a:p>
            <a:r>
              <a:rPr lang="zh-TW" altLang="en-US" dirty="0" smtClean="0"/>
              <a:t>遊戲加分元素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有第二、第三關卡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</a:t>
            </a:r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 / 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 </a:t>
            </a:r>
            <a:r>
              <a:rPr lang="en-US" altLang="zh-TW" dirty="0" err="1" smtClean="0"/>
              <a:t>等Ending畫面</a:t>
            </a:r>
            <a:endParaRPr lang="en-US" altLang="zh-TW" dirty="0" smtClean="0"/>
          </a:p>
          <a:p>
            <a:r>
              <a:rPr lang="zh-TW" altLang="en-US" dirty="0" smtClean="0"/>
              <a:t>專題</a:t>
            </a:r>
            <a:r>
              <a:rPr lang="en-US" altLang="zh-TW" dirty="0" err="1" smtClean="0"/>
              <a:t>Email要附上aia的遊戲檔、ppt的簡報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306326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專題報告形式說明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遊戲名稱</a:t>
            </a:r>
            <a:endParaRPr lang="en-US" altLang="zh-TW" dirty="0" smtClean="0"/>
          </a:p>
          <a:p>
            <a:r>
              <a:rPr lang="zh-TW" altLang="en-US" dirty="0" smtClean="0"/>
              <a:t>遊戲規則</a:t>
            </a:r>
            <a:endParaRPr lang="en-US" altLang="zh-TW" dirty="0" smtClean="0"/>
          </a:p>
          <a:p>
            <a:r>
              <a:rPr lang="zh-TW" altLang="en-US" dirty="0" smtClean="0"/>
              <a:t>遊戲動畫影片</a:t>
            </a:r>
            <a:endParaRPr lang="en-US" altLang="zh-TW" dirty="0" smtClean="0"/>
          </a:p>
          <a:p>
            <a:r>
              <a:rPr lang="zh-TW" altLang="en-US" dirty="0" smtClean="0"/>
              <a:t>遊戲程式開發說明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623</TotalTime>
  <Words>158</Words>
  <Application>Microsoft Office PowerPoint</Application>
  <PresentationFormat>如螢幕大小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中庸</vt:lpstr>
      <vt:lpstr>智慧手機程式設計- 期末專題說明</vt:lpstr>
      <vt:lpstr>說明一：射擊遊戲</vt:lpstr>
      <vt:lpstr>說明二：平衡球遊戲</vt:lpstr>
      <vt:lpstr>專題報告形式說明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X270</cp:lastModifiedBy>
  <cp:revision>58</cp:revision>
  <cp:lastPrinted>2022-03-04T01:42:05Z</cp:lastPrinted>
  <dcterms:created xsi:type="dcterms:W3CDTF">2022-02-25T01:11:36Z</dcterms:created>
  <dcterms:modified xsi:type="dcterms:W3CDTF">2022-11-23T07:16:57Z</dcterms:modified>
</cp:coreProperties>
</file>