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r>
              <a:rPr lang="en-US" altLang="zh-TW" dirty="0" smtClean="0"/>
              <a:t>W06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W05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Image, ball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r>
              <a:rPr lang="zh-TW" altLang="en-US" dirty="0" smtClean="0"/>
              <a:t>滑動、拉動事件</a:t>
            </a:r>
            <a:endParaRPr lang="en-US" altLang="zh-TW" dirty="0" smtClean="0"/>
          </a:p>
          <a:p>
            <a:r>
              <a:rPr lang="zh-TW" altLang="en-US" dirty="0" smtClean="0"/>
              <a:t>製作動畫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Demo1: Image</a:t>
            </a:r>
            <a:r>
              <a:rPr lang="zh-TW" altLang="zh-TW" dirty="0"/>
              <a:t>、</a:t>
            </a:r>
            <a:r>
              <a:rPr lang="en-US" altLang="zh-TW" dirty="0"/>
              <a:t>ball </a:t>
            </a:r>
            <a:r>
              <a:rPr lang="zh-TW" altLang="zh-TW" dirty="0"/>
              <a:t>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Canvas</a:t>
            </a:r>
            <a:r>
              <a:rPr lang="zh-TW" altLang="zh-TW" dirty="0"/>
              <a:t>的</a:t>
            </a:r>
            <a:r>
              <a:rPr lang="en-US" altLang="zh-TW" dirty="0"/>
              <a:t>Touched</a:t>
            </a:r>
            <a:r>
              <a:rPr lang="zh-TW" altLang="zh-TW" dirty="0"/>
              <a:t>、</a:t>
            </a:r>
            <a:r>
              <a:rPr lang="en-US" altLang="zh-TW" dirty="0" err="1"/>
              <a:t>TouchDown</a:t>
            </a:r>
            <a:r>
              <a:rPr lang="zh-TW" altLang="zh-TW" dirty="0"/>
              <a:t>、</a:t>
            </a:r>
            <a:r>
              <a:rPr lang="en-US" altLang="zh-TW" dirty="0" err="1"/>
              <a:t>TouchUp</a:t>
            </a:r>
            <a:r>
              <a:rPr lang="zh-TW" altLang="zh-TW" dirty="0"/>
              <a:t>事件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08920"/>
            <a:ext cx="34861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Demo2: </a:t>
            </a:r>
            <a:r>
              <a:rPr lang="zh-TW" altLang="zh-TW" dirty="0"/>
              <a:t>滑動元件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1800" cy="4495800"/>
          </a:xfrm>
        </p:spPr>
        <p:txBody>
          <a:bodyPr/>
          <a:lstStyle/>
          <a:p>
            <a:r>
              <a:rPr lang="en-US" altLang="zh-TW" dirty="0"/>
              <a:t>Canvas</a:t>
            </a:r>
            <a:r>
              <a:rPr lang="zh-TW" altLang="zh-TW" dirty="0"/>
              <a:t>的</a:t>
            </a:r>
            <a:r>
              <a:rPr lang="en-US" altLang="zh-TW" dirty="0"/>
              <a:t>Flung</a:t>
            </a:r>
            <a:r>
              <a:rPr lang="zh-TW" altLang="zh-TW" dirty="0"/>
              <a:t>指的是在其上滑動的事件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7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Demo3: </a:t>
            </a:r>
            <a:r>
              <a:rPr lang="zh-TW" altLang="zh-TW" dirty="0"/>
              <a:t>拉動元件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59752" cy="4495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讓元件跟著手指移動</a:t>
            </a:r>
            <a:endParaRPr lang="en-US" altLang="zh-TW" dirty="0" smtClean="0"/>
          </a:p>
          <a:p>
            <a:r>
              <a:rPr lang="zh-TW" altLang="zh-TW" dirty="0"/>
              <a:t>拉動元件時，是否覺得它的中心沒有在手指的位置</a:t>
            </a:r>
            <a:r>
              <a:rPr lang="en-US" altLang="zh-TW" dirty="0"/>
              <a:t>? </a:t>
            </a:r>
            <a:r>
              <a:rPr lang="zh-TW" altLang="zh-TW" dirty="0"/>
              <a:t>試著調整程式，讓它在正中心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29000"/>
            <a:ext cx="34861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1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Demo4: </a:t>
            </a:r>
            <a:r>
              <a:rPr lang="zh-TW" altLang="zh-TW" dirty="0"/>
              <a:t>讓球發射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11480" cy="4495800"/>
          </a:xfrm>
        </p:spPr>
        <p:txBody>
          <a:bodyPr/>
          <a:lstStyle/>
          <a:p>
            <a:r>
              <a:rPr lang="zh-TW" altLang="zh-TW" dirty="0"/>
              <a:t>滑動</a:t>
            </a:r>
            <a:r>
              <a:rPr lang="en-US" altLang="zh-TW" dirty="0"/>
              <a:t>ball</a:t>
            </a:r>
            <a:r>
              <a:rPr lang="zh-TW" altLang="zh-TW" dirty="0"/>
              <a:t>元件，讓它移動，並在碰到牆</a:t>
            </a:r>
            <a:r>
              <a:rPr lang="en-US" altLang="zh-TW" dirty="0"/>
              <a:t>(</a:t>
            </a:r>
            <a:r>
              <a:rPr lang="zh-TW" altLang="zh-TW" dirty="0"/>
              <a:t>邊界</a:t>
            </a:r>
            <a:r>
              <a:rPr lang="en-US" altLang="zh-TW" dirty="0"/>
              <a:t>)</a:t>
            </a:r>
            <a:r>
              <a:rPr lang="zh-TW" altLang="zh-TW" dirty="0"/>
              <a:t>時，反彈移動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29000"/>
            <a:ext cx="34861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28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Demo5: </a:t>
            </a:r>
            <a:r>
              <a:rPr lang="zh-TW" altLang="zh-TW" dirty="0"/>
              <a:t>讓圖發射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59752" cy="4495800"/>
          </a:xfrm>
        </p:spPr>
        <p:txBody>
          <a:bodyPr/>
          <a:lstStyle/>
          <a:p>
            <a:r>
              <a:rPr lang="zh-TW" altLang="zh-TW" dirty="0"/>
              <a:t>滑動</a:t>
            </a:r>
            <a:r>
              <a:rPr lang="en-US" altLang="zh-TW" dirty="0" err="1"/>
              <a:t>imageSprite</a:t>
            </a:r>
            <a:r>
              <a:rPr lang="zh-TW" altLang="zh-TW" dirty="0"/>
              <a:t>元件，讓它</a:t>
            </a:r>
            <a:r>
              <a:rPr lang="zh-TW" altLang="zh-TW" dirty="0" smtClean="0"/>
              <a:t>移動</a:t>
            </a:r>
            <a:endParaRPr lang="en-US" altLang="zh-TW" dirty="0" smtClean="0"/>
          </a:p>
          <a:p>
            <a:r>
              <a:rPr lang="zh-TW" altLang="zh-TW" dirty="0" smtClean="0"/>
              <a:t>在</a:t>
            </a:r>
            <a:r>
              <a:rPr lang="zh-TW" altLang="zh-TW" dirty="0"/>
              <a:t>碰到牆時，反彈</a:t>
            </a:r>
            <a:r>
              <a:rPr lang="zh-TW" altLang="zh-TW" dirty="0" smtClean="0"/>
              <a:t>移動</a:t>
            </a:r>
            <a:endParaRPr lang="en-US" altLang="zh-TW" dirty="0" smtClean="0"/>
          </a:p>
          <a:p>
            <a:r>
              <a:rPr lang="zh-TW" altLang="zh-TW" dirty="0" smtClean="0"/>
              <a:t>並且</a:t>
            </a:r>
            <a:r>
              <a:rPr lang="zh-TW" altLang="zh-TW" dirty="0"/>
              <a:t>可以轉動圖片，讓他朝著移動方向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29000"/>
            <a:ext cx="34861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57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Demo6: Z</a:t>
            </a:r>
            <a:r>
              <a:rPr lang="zh-TW" altLang="zh-TW" dirty="0"/>
              <a:t>軸的層次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59752" cy="44958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29000"/>
            <a:ext cx="34861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61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Demo7: </a:t>
            </a:r>
            <a:r>
              <a:rPr lang="zh-TW" altLang="zh-TW" dirty="0"/>
              <a:t>射擊遊戲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59752" cy="4495800"/>
          </a:xfrm>
        </p:spPr>
        <p:txBody>
          <a:bodyPr/>
          <a:lstStyle/>
          <a:p>
            <a:r>
              <a:rPr lang="zh-TW" altLang="zh-TW" dirty="0"/>
              <a:t>滑動「球」去打蜜蜂，如果打中，分數加一</a:t>
            </a:r>
            <a:r>
              <a:rPr lang="en-US" altLang="zh-TW" dirty="0"/>
              <a:t> (</a:t>
            </a:r>
            <a:r>
              <a:rPr lang="zh-TW" altLang="zh-TW" dirty="0"/>
              <a:t>使用</a:t>
            </a:r>
            <a:r>
              <a:rPr lang="en-US" altLang="zh-TW" dirty="0"/>
              <a:t> </a:t>
            </a:r>
            <a:r>
              <a:rPr lang="en-US" altLang="zh-TW" dirty="0" err="1"/>
              <a:t>CollidedWith</a:t>
            </a:r>
            <a:r>
              <a:rPr lang="en-US" altLang="zh-TW" dirty="0"/>
              <a:t> </a:t>
            </a:r>
            <a:r>
              <a:rPr lang="zh-TW" altLang="zh-TW" dirty="0"/>
              <a:t>事件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29000"/>
            <a:ext cx="34861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679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</TotalTime>
  <Words>173</Words>
  <Application>Microsoft Office PowerPoint</Application>
  <PresentationFormat>如螢幕大小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中庸</vt:lpstr>
      <vt:lpstr>智慧手機程式設計-W06</vt:lpstr>
      <vt:lpstr>W05的主題</vt:lpstr>
      <vt:lpstr>Demo1: Image、ball 元件</vt:lpstr>
      <vt:lpstr>Demo2: 滑動元件</vt:lpstr>
      <vt:lpstr>Demo3: 拉動元件</vt:lpstr>
      <vt:lpstr>Demo4: 讓球發射</vt:lpstr>
      <vt:lpstr>Demo5: 讓圖發射</vt:lpstr>
      <vt:lpstr>Demo6: Z軸的層次</vt:lpstr>
      <vt:lpstr>Demo7: 射擊遊戲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33</cp:revision>
  <cp:lastPrinted>2022-03-04T01:42:05Z</cp:lastPrinted>
  <dcterms:created xsi:type="dcterms:W3CDTF">2022-02-25T01:11:36Z</dcterms:created>
  <dcterms:modified xsi:type="dcterms:W3CDTF">2022-03-04T03:34:14Z</dcterms:modified>
</cp:coreProperties>
</file>