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5" r:id="rId7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r>
              <a:rPr lang="en-US" altLang="zh-TW" dirty="0" smtClean="0"/>
              <a:t>W03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W03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介紹</a:t>
            </a:r>
            <a:r>
              <a:rPr lang="en-US" altLang="zh-TW" dirty="0"/>
              <a:t>App Inventor</a:t>
            </a:r>
            <a:r>
              <a:rPr lang="zh-TW" altLang="zh-TW" dirty="0"/>
              <a:t>設計手機程式時，常用的數學元件，並進一步熟悉</a:t>
            </a:r>
            <a:r>
              <a:rPr lang="en-US" altLang="zh-TW" dirty="0"/>
              <a:t>Layout</a:t>
            </a:r>
            <a:r>
              <a:rPr lang="zh-TW" altLang="zh-TW" dirty="0"/>
              <a:t>排版功能</a:t>
            </a:r>
          </a:p>
          <a:p>
            <a:r>
              <a:rPr lang="zh-TW" altLang="en-US" dirty="0" smtClean="0"/>
              <a:t>使用元素：</a:t>
            </a:r>
            <a:r>
              <a:rPr lang="en-US" altLang="zh-TW" dirty="0" err="1" smtClean="0"/>
              <a:t>TableArrangement</a:t>
            </a:r>
            <a:r>
              <a:rPr lang="zh-TW" altLang="zh-TW" dirty="0"/>
              <a:t>、</a:t>
            </a:r>
            <a:r>
              <a:rPr lang="en-US" altLang="zh-TW" dirty="0"/>
              <a:t>Math</a:t>
            </a:r>
            <a:r>
              <a:rPr lang="zh-TW" altLang="zh-TW" dirty="0"/>
              <a:t>計算元件、</a:t>
            </a:r>
            <a:r>
              <a:rPr lang="en-US" altLang="zh-TW" dirty="0"/>
              <a:t>Text</a:t>
            </a:r>
            <a:r>
              <a:rPr lang="zh-TW" altLang="zh-TW" dirty="0"/>
              <a:t>運算</a:t>
            </a:r>
            <a:r>
              <a:rPr lang="zh-TW" altLang="zh-TW" dirty="0" smtClean="0"/>
              <a:t>元件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r>
              <a:rPr lang="en-US" altLang="zh-TW" dirty="0" smtClean="0"/>
              <a:t>:</a:t>
            </a:r>
            <a:r>
              <a:rPr lang="zh-TW" altLang="zh-TW" dirty="0"/>
              <a:t>數學元件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製作加法器、乘法器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20072" y="2348880"/>
            <a:ext cx="3571240" cy="25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Demo2: </a:t>
            </a:r>
            <a:r>
              <a:rPr lang="zh-TW" altLang="en-US" dirty="0" smtClean="0"/>
              <a:t>簡易計算機 </a:t>
            </a:r>
            <a:r>
              <a:rPr lang="en-US" altLang="zh-TW" dirty="0" smtClean="0"/>
              <a:t>(</a:t>
            </a:r>
            <a:r>
              <a:rPr lang="zh-TW" altLang="en-US" dirty="0" smtClean="0"/>
              <a:t>練習題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79432" cy="4495800"/>
          </a:xfrm>
        </p:spPr>
        <p:txBody>
          <a:bodyPr/>
          <a:lstStyle/>
          <a:p>
            <a:r>
              <a:rPr lang="zh-TW" altLang="zh-TW" dirty="0"/>
              <a:t>承上一個</a:t>
            </a:r>
            <a:r>
              <a:rPr lang="en-US" altLang="zh-TW" dirty="0" smtClean="0"/>
              <a:t>Demo</a:t>
            </a:r>
            <a:endParaRPr lang="en-US" altLang="zh-TW" dirty="0"/>
          </a:p>
          <a:p>
            <a:r>
              <a:rPr lang="zh-TW" altLang="zh-TW" dirty="0"/>
              <a:t>練習完成一個功能較為豐富的計算機程式</a:t>
            </a:r>
            <a:r>
              <a:rPr lang="en-US" altLang="zh-TW" dirty="0"/>
              <a:t>(</a:t>
            </a:r>
            <a:r>
              <a:rPr lang="zh-TW" altLang="zh-TW" dirty="0"/>
              <a:t>至少有</a:t>
            </a:r>
            <a:r>
              <a:rPr lang="en-US" altLang="zh-TW" dirty="0"/>
              <a:t>+, -, *, / </a:t>
            </a:r>
            <a:r>
              <a:rPr lang="zh-TW" altLang="zh-TW" dirty="0"/>
              <a:t>四個功能，並加入數字防護功能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7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Demo3: </a:t>
            </a:r>
            <a:r>
              <a:rPr lang="zh-TW" altLang="zh-TW" dirty="0"/>
              <a:t>溫度換算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11480" cy="4495800"/>
          </a:xfrm>
        </p:spPr>
        <p:txBody>
          <a:bodyPr/>
          <a:lstStyle/>
          <a:p>
            <a:r>
              <a:rPr lang="zh-TW" altLang="zh-TW" dirty="0"/>
              <a:t>設計一個攝氏溫度轉換華氏溫度的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9" y="2204864"/>
            <a:ext cx="37539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Demo4:</a:t>
            </a:r>
            <a:r>
              <a:rPr lang="zh-TW" altLang="zh-TW" dirty="0"/>
              <a:t>溫度換算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練習題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11480" cy="4495800"/>
          </a:xfrm>
        </p:spPr>
        <p:txBody>
          <a:bodyPr/>
          <a:lstStyle/>
          <a:p>
            <a:r>
              <a:rPr lang="zh-TW" altLang="zh-TW" dirty="0"/>
              <a:t>設計一個</a:t>
            </a:r>
            <a:r>
              <a:rPr lang="en-US" altLang="zh-TW" dirty="0"/>
              <a:t>APP</a:t>
            </a:r>
            <a:r>
              <a:rPr lang="zh-TW" altLang="zh-TW" dirty="0"/>
              <a:t>可以攝氏轉華氏，或華氏轉攝氏溫度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9" y="2204864"/>
            <a:ext cx="37539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8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</TotalTime>
  <Words>124</Words>
  <Application>Microsoft Office PowerPoint</Application>
  <PresentationFormat>如螢幕大小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中庸</vt:lpstr>
      <vt:lpstr>智慧手機程式設計-W03</vt:lpstr>
      <vt:lpstr>W03的主題</vt:lpstr>
      <vt:lpstr>Demo1:數學元件</vt:lpstr>
      <vt:lpstr>Demo2: 簡易計算機 (練習題)</vt:lpstr>
      <vt:lpstr>Demo3: 溫度換算</vt:lpstr>
      <vt:lpstr>Demo4:溫度換算(練習題)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24</cp:revision>
  <cp:lastPrinted>2022-03-04T01:42:05Z</cp:lastPrinted>
  <dcterms:created xsi:type="dcterms:W3CDTF">2022-02-25T01:11:36Z</dcterms:created>
  <dcterms:modified xsi:type="dcterms:W3CDTF">2022-03-04T02:29:51Z</dcterms:modified>
</cp:coreProperties>
</file>