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</p:sldIdLst>
  <p:sldSz cx="9144000" cy="6858000" type="screen4x3"/>
  <p:notesSz cx="6888163" cy="100203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BEAD13-0566-4C6C-97E7-55F17F24B09F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智慧手機</a:t>
            </a:r>
            <a:r>
              <a:rPr lang="zh-TW" altLang="en-US" dirty="0" smtClean="0"/>
              <a:t>程式設計</a:t>
            </a:r>
            <a:r>
              <a:rPr lang="en-US" altLang="zh-TW" dirty="0" smtClean="0"/>
              <a:t>-W13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講師：楊熲煜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755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8672385" cy="4274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092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W13</a:t>
            </a:r>
            <a:r>
              <a:rPr lang="zh-TW" altLang="en-US" dirty="0" smtClean="0"/>
              <a:t>的主題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打地鼠遊戲</a:t>
            </a:r>
            <a:r>
              <a:rPr lang="en-US" altLang="zh-TW" dirty="0" smtClean="0"/>
              <a:t>(</a:t>
            </a:r>
            <a:r>
              <a:rPr lang="zh-TW" altLang="en-US" dirty="0" smtClean="0"/>
              <a:t>打雪怪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參考書籍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zh-TW" altLang="zh-TW" dirty="0" smtClean="0"/>
              <a:t>手機</a:t>
            </a:r>
            <a:r>
              <a:rPr lang="zh-TW" altLang="zh-TW" dirty="0"/>
              <a:t>應用程式設計超簡單</a:t>
            </a:r>
            <a:r>
              <a:rPr lang="en-US" altLang="zh-TW" dirty="0"/>
              <a:t>APP Inventor 2</a:t>
            </a:r>
            <a:r>
              <a:rPr lang="zh-TW" altLang="zh-TW" dirty="0"/>
              <a:t>初學特訓班</a:t>
            </a:r>
            <a:r>
              <a:rPr lang="en-US" altLang="zh-TW" dirty="0"/>
              <a:t>, </a:t>
            </a:r>
            <a:r>
              <a:rPr lang="zh-TW" altLang="zh-TW" dirty="0"/>
              <a:t>文淵工作室</a:t>
            </a:r>
            <a:r>
              <a:rPr lang="en-US" altLang="zh-TW" dirty="0"/>
              <a:t>,2014.05,</a:t>
            </a:r>
            <a:r>
              <a:rPr lang="zh-TW" altLang="zh-TW" dirty="0"/>
              <a:t>碁峰資訊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6326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畫面設計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73873"/>
            <a:ext cx="6717878" cy="517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4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2686050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270" y="1412776"/>
            <a:ext cx="268605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398488"/>
            <a:ext cx="2686050" cy="521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56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4824"/>
            <a:ext cx="6984776" cy="4375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2498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4904"/>
            <a:ext cx="7253790" cy="3160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64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7416824" cy="418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9894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797" y="1124744"/>
            <a:ext cx="3257550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256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9201466" cy="4776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9382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853</TotalTime>
  <Words>27</Words>
  <Application>Microsoft Office PowerPoint</Application>
  <PresentationFormat>如螢幕大小 (4:3)</PresentationFormat>
  <Paragraphs>6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中庸</vt:lpstr>
      <vt:lpstr>智慧手機程式設計-W13</vt:lpstr>
      <vt:lpstr>W13的主題</vt:lpstr>
      <vt:lpstr>畫面設計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智慧手機程式設計</dc:title>
  <dc:creator>malo</dc:creator>
  <cp:lastModifiedBy>user</cp:lastModifiedBy>
  <cp:revision>70</cp:revision>
  <cp:lastPrinted>2022-03-04T01:42:05Z</cp:lastPrinted>
  <dcterms:created xsi:type="dcterms:W3CDTF">2022-02-25T01:11:36Z</dcterms:created>
  <dcterms:modified xsi:type="dcterms:W3CDTF">2022-05-20T04:22:24Z</dcterms:modified>
</cp:coreProperties>
</file>