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1" r:id="rId5"/>
    <p:sldId id="284" r:id="rId6"/>
    <p:sldId id="282" r:id="rId7"/>
    <p:sldId id="285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W13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W13</a:t>
            </a:r>
            <a:r>
              <a:rPr lang="zh-TW" altLang="en-US" dirty="0" smtClean="0"/>
              <a:t>的</a:t>
            </a:r>
            <a:r>
              <a:rPr lang="zh-TW" altLang="en-US" dirty="0" smtClean="0"/>
              <a:t>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電子</a:t>
            </a:r>
            <a:r>
              <a:rPr lang="zh-TW" altLang="en-US" dirty="0" smtClean="0"/>
              <a:t>羅盤元件</a:t>
            </a:r>
            <a:endParaRPr lang="en-US" altLang="zh-TW" dirty="0" smtClean="0"/>
          </a:p>
          <a:p>
            <a:r>
              <a:rPr lang="zh-TW" altLang="en-US" dirty="0"/>
              <a:t>體</a:t>
            </a:r>
            <a:r>
              <a:rPr lang="zh-TW" altLang="en-US" dirty="0" smtClean="0"/>
              <a:t>感控球</a:t>
            </a:r>
            <a:endParaRPr lang="en-US" altLang="zh-TW" dirty="0" smtClean="0"/>
          </a:p>
          <a:p>
            <a:r>
              <a:rPr lang="zh-TW" altLang="en-US" dirty="0" smtClean="0"/>
              <a:t>指北針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OrientationSensor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OrientationSensor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Angle: </a:t>
            </a:r>
            <a:r>
              <a:rPr lang="zh-TW" altLang="en-US" dirty="0" smtClean="0"/>
              <a:t>手機上放球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傾斜時滾動的方向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右</a:t>
            </a:r>
            <a:r>
              <a:rPr lang="en-US" altLang="zh-TW" dirty="0" smtClean="0"/>
              <a:t>=0, </a:t>
            </a:r>
            <a:r>
              <a:rPr lang="zh-TW" altLang="en-US" dirty="0" smtClean="0"/>
              <a:t>上</a:t>
            </a:r>
            <a:r>
              <a:rPr lang="en-US" altLang="zh-TW" dirty="0" smtClean="0"/>
              <a:t>=90</a:t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左</a:t>
            </a:r>
            <a:r>
              <a:rPr lang="en-US" altLang="zh-TW" dirty="0" smtClean="0"/>
              <a:t>=180,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=-90</a:t>
            </a:r>
          </a:p>
          <a:p>
            <a:pPr lvl="1"/>
            <a:r>
              <a:rPr lang="en-US" altLang="zh-TW" dirty="0" smtClean="0"/>
              <a:t>pitch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角度</a:t>
            </a:r>
            <a:endParaRPr lang="en-US" altLang="zh-TW" dirty="0"/>
          </a:p>
          <a:p>
            <a:pPr lvl="1"/>
            <a:r>
              <a:rPr lang="en-US" altLang="zh-TW" dirty="0"/>
              <a:t>roll :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角度</a:t>
            </a:r>
            <a:endParaRPr lang="en-US" altLang="zh-TW" dirty="0"/>
          </a:p>
          <a:p>
            <a:pPr lvl="1"/>
            <a:r>
              <a:rPr lang="en-US" altLang="zh-TW" dirty="0"/>
              <a:t>azimuth :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角度</a:t>
            </a:r>
            <a:r>
              <a:rPr lang="en-US" altLang="zh-TW" dirty="0" smtClean="0"/>
              <a:t>,0~360, 0</a:t>
            </a:r>
            <a:r>
              <a:rPr lang="zh-TW" altLang="en-US" dirty="0" smtClean="0"/>
              <a:t>代表正對北方</a:t>
            </a:r>
            <a:endParaRPr lang="en-US" altLang="zh-TW" dirty="0"/>
          </a:p>
          <a:p>
            <a:pPr lvl="1"/>
            <a:r>
              <a:rPr lang="en-US" altLang="zh-TW" dirty="0" smtClean="0"/>
              <a:t>Magnitude: </a:t>
            </a:r>
            <a:r>
              <a:rPr lang="zh-TW" altLang="en-US" dirty="0" smtClean="0"/>
              <a:t>傾斜度</a:t>
            </a:r>
            <a:r>
              <a:rPr lang="en-US" altLang="zh-TW" dirty="0" smtClean="0"/>
              <a:t>0~1</a:t>
            </a:r>
          </a:p>
          <a:p>
            <a:pPr lvl="1"/>
            <a:r>
              <a:rPr lang="en-US" altLang="zh-TW" dirty="0" err="1" smtClean="0"/>
              <a:t>OrientationChanged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事件，方位改變時觸發</a:t>
            </a:r>
            <a:endParaRPr lang="zh-TW" altLang="en-US" dirty="0"/>
          </a:p>
        </p:txBody>
      </p:sp>
      <p:pic>
        <p:nvPicPr>
          <p:cNvPr id="1028" name="Picture 4" descr="screen orientation - Android SensorManager strange how to  remapCoordinateSystem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62796"/>
            <a:ext cx="3210297" cy="26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了解</a:t>
            </a:r>
            <a:r>
              <a:rPr lang="zh-TW" altLang="en-US" dirty="0"/>
              <a:t>方向</a:t>
            </a:r>
            <a:r>
              <a:rPr lang="en-US" altLang="zh-TW" dirty="0" smtClean="0"/>
              <a:t>sensor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顯示基本參數，了解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的特性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780213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了解</a:t>
            </a:r>
            <a:r>
              <a:rPr lang="zh-TW" altLang="en-US" dirty="0"/>
              <a:t>方向</a:t>
            </a:r>
            <a:r>
              <a:rPr lang="en-US" altLang="zh-TW" dirty="0" smtClean="0"/>
              <a:t>sensor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顯示基本參數，了解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的特性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41413"/>
            <a:ext cx="7466013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05250"/>
            <a:ext cx="6589713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38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指北針軟體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azimuth</a:t>
            </a:r>
            <a:r>
              <a:rPr lang="zh-TW" altLang="en-US" dirty="0" smtClean="0"/>
              <a:t>屬性，實作指北針功能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770687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30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指北針軟體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azimuth</a:t>
            </a:r>
            <a:r>
              <a:rPr lang="zh-TW" altLang="en-US" dirty="0" smtClean="0"/>
              <a:t>屬性，實作指北針功能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6366153" cy="20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88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808</TotalTime>
  <Words>91</Words>
  <Application>Microsoft Office PowerPoint</Application>
  <PresentationFormat>如螢幕大小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智慧手機程式設計-W13</vt:lpstr>
      <vt:lpstr>W13的主題</vt:lpstr>
      <vt:lpstr>OrientationSensor元件</vt:lpstr>
      <vt:lpstr>Demo1: 了解方向sensor</vt:lpstr>
      <vt:lpstr>Demo1: 了解方向sensor</vt:lpstr>
      <vt:lpstr>Demo2: 指北針軟體</vt:lpstr>
      <vt:lpstr>Demo2: 指北針軟體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66</cp:revision>
  <cp:lastPrinted>2022-03-04T01:42:05Z</cp:lastPrinted>
  <dcterms:created xsi:type="dcterms:W3CDTF">2022-02-25T01:11:36Z</dcterms:created>
  <dcterms:modified xsi:type="dcterms:W3CDTF">2022-04-14T07:55:44Z</dcterms:modified>
</cp:coreProperties>
</file>