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72" r:id="rId4"/>
    <p:sldId id="285" r:id="rId5"/>
    <p:sldId id="286" r:id="rId6"/>
    <p:sldId id="281" r:id="rId7"/>
    <p:sldId id="284" r:id="rId8"/>
  </p:sldIdLst>
  <p:sldSz cx="9144000" cy="6858000" type="screen4x3"/>
  <p:notesSz cx="6888163" cy="10020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2022/4/29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智慧手機</a:t>
            </a:r>
            <a:r>
              <a:rPr lang="zh-TW" altLang="en-US" dirty="0" smtClean="0"/>
              <a:t>程式設計</a:t>
            </a:r>
            <a:r>
              <a:rPr lang="en-US" altLang="zh-TW" dirty="0" smtClean="0"/>
              <a:t>-</a:t>
            </a:r>
            <a:r>
              <a:rPr lang="en-US" altLang="zh-TW" dirty="0" smtClean="0"/>
              <a:t>W10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講師：楊熲煜 </a:t>
            </a:r>
            <a:r>
              <a:rPr lang="en-US" altLang="zh-TW" dirty="0" err="1" smtClean="0"/>
              <a:t>Malo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55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W10</a:t>
            </a:r>
            <a:r>
              <a:rPr lang="zh-TW" altLang="en-US" dirty="0" smtClean="0"/>
              <a:t>的主題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電子</a:t>
            </a:r>
            <a:r>
              <a:rPr lang="zh-TW" altLang="en-US" dirty="0" smtClean="0"/>
              <a:t>羅盤元件</a:t>
            </a:r>
            <a:endParaRPr lang="en-US" altLang="zh-TW" dirty="0" smtClean="0"/>
          </a:p>
          <a:p>
            <a:r>
              <a:rPr lang="zh-TW" altLang="en-US" dirty="0"/>
              <a:t>體</a:t>
            </a:r>
            <a:r>
              <a:rPr lang="zh-TW" altLang="en-US" dirty="0" smtClean="0"/>
              <a:t>感控球</a:t>
            </a:r>
            <a:endParaRPr lang="en-US" altLang="zh-TW" dirty="0" smtClean="0"/>
          </a:p>
          <a:p>
            <a:r>
              <a:rPr lang="zh-TW" altLang="en-US" dirty="0" smtClean="0"/>
              <a:t>指北針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6326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OrientationSensor</a:t>
            </a:r>
            <a:r>
              <a:rPr lang="zh-TW" altLang="zh-TW" dirty="0" smtClean="0"/>
              <a:t>元件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OrientationSensor</a:t>
            </a:r>
            <a:r>
              <a:rPr lang="zh-TW" altLang="en-US" dirty="0" smtClean="0"/>
              <a:t>元件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Angle: </a:t>
            </a:r>
            <a:r>
              <a:rPr lang="zh-TW" altLang="en-US" dirty="0" smtClean="0"/>
              <a:t>手機上放球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傾斜時滾動的方向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右</a:t>
            </a:r>
            <a:r>
              <a:rPr lang="en-US" altLang="zh-TW" dirty="0" smtClean="0"/>
              <a:t>=0, </a:t>
            </a:r>
            <a:r>
              <a:rPr lang="zh-TW" altLang="en-US" dirty="0" smtClean="0"/>
              <a:t>上</a:t>
            </a:r>
            <a:r>
              <a:rPr lang="en-US" altLang="zh-TW" dirty="0" smtClean="0"/>
              <a:t>=90</a:t>
            </a:r>
            <a:br>
              <a:rPr lang="en-US" altLang="zh-TW" dirty="0" smtClean="0"/>
            </a:br>
            <a:r>
              <a:rPr lang="en-US" altLang="zh-TW" dirty="0" smtClean="0"/>
              <a:t>  </a:t>
            </a:r>
            <a:r>
              <a:rPr lang="zh-TW" altLang="en-US" dirty="0" smtClean="0"/>
              <a:t>左</a:t>
            </a:r>
            <a:r>
              <a:rPr lang="en-US" altLang="zh-TW" dirty="0" smtClean="0"/>
              <a:t>=180, </a:t>
            </a:r>
            <a:r>
              <a:rPr lang="zh-TW" altLang="en-US" dirty="0" smtClean="0"/>
              <a:t>下</a:t>
            </a:r>
            <a:r>
              <a:rPr lang="en-US" altLang="zh-TW" dirty="0" smtClean="0"/>
              <a:t>=-90</a:t>
            </a:r>
          </a:p>
          <a:p>
            <a:pPr lvl="1"/>
            <a:r>
              <a:rPr lang="en-US" altLang="zh-TW" dirty="0" smtClean="0"/>
              <a:t>pitch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角度</a:t>
            </a:r>
            <a:endParaRPr lang="en-US" altLang="zh-TW" dirty="0"/>
          </a:p>
          <a:p>
            <a:pPr lvl="1"/>
            <a:r>
              <a:rPr lang="en-US" altLang="zh-TW" dirty="0"/>
              <a:t>roll :</a:t>
            </a:r>
            <a:r>
              <a:rPr lang="zh-TW" altLang="en-US" dirty="0"/>
              <a:t> </a:t>
            </a:r>
            <a:r>
              <a:rPr lang="en-US" altLang="zh-TW" dirty="0"/>
              <a:t>Y</a:t>
            </a:r>
            <a:r>
              <a:rPr lang="zh-TW" altLang="en-US" dirty="0"/>
              <a:t>角度</a:t>
            </a:r>
            <a:endParaRPr lang="en-US" altLang="zh-TW" dirty="0"/>
          </a:p>
          <a:p>
            <a:pPr lvl="1"/>
            <a:r>
              <a:rPr lang="en-US" altLang="zh-TW" dirty="0"/>
              <a:t>azimuth :</a:t>
            </a:r>
            <a:r>
              <a:rPr lang="zh-TW" altLang="en-US" dirty="0"/>
              <a:t> </a:t>
            </a:r>
            <a:r>
              <a:rPr lang="en-US" altLang="zh-TW" dirty="0"/>
              <a:t>Z</a:t>
            </a:r>
            <a:r>
              <a:rPr lang="zh-TW" altLang="en-US" dirty="0"/>
              <a:t>角度</a:t>
            </a:r>
            <a:r>
              <a:rPr lang="en-US" altLang="zh-TW" dirty="0" smtClean="0"/>
              <a:t>,0~360, 0</a:t>
            </a:r>
            <a:r>
              <a:rPr lang="zh-TW" altLang="en-US" dirty="0" smtClean="0"/>
              <a:t>代表正對北方</a:t>
            </a:r>
            <a:endParaRPr lang="en-US" altLang="zh-TW" dirty="0"/>
          </a:p>
          <a:p>
            <a:pPr lvl="1"/>
            <a:r>
              <a:rPr lang="en-US" altLang="zh-TW" dirty="0" smtClean="0"/>
              <a:t>Magnitude: </a:t>
            </a:r>
            <a:r>
              <a:rPr lang="zh-TW" altLang="en-US" dirty="0" smtClean="0"/>
              <a:t>傾斜度</a:t>
            </a:r>
            <a:r>
              <a:rPr lang="en-US" altLang="zh-TW" dirty="0" smtClean="0"/>
              <a:t>0~1</a:t>
            </a:r>
          </a:p>
          <a:p>
            <a:pPr lvl="1"/>
            <a:r>
              <a:rPr lang="en-US" altLang="zh-TW" dirty="0" err="1" smtClean="0"/>
              <a:t>OrientationChanged</a:t>
            </a:r>
            <a:r>
              <a:rPr lang="en-US" altLang="zh-TW" dirty="0" smtClean="0"/>
              <a:t>: </a:t>
            </a:r>
            <a:r>
              <a:rPr lang="zh-TW" altLang="en-US" dirty="0" smtClean="0"/>
              <a:t>事件，方位改變時觸發</a:t>
            </a:r>
            <a:endParaRPr lang="zh-TW" altLang="en-US" dirty="0"/>
          </a:p>
        </p:txBody>
      </p:sp>
      <p:pic>
        <p:nvPicPr>
          <p:cNvPr id="1028" name="Picture 4" descr="screen orientation - Android SensorManager strange how to  remapCoordinateSystem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662796"/>
            <a:ext cx="3210297" cy="268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3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Demo1: </a:t>
            </a:r>
            <a:r>
              <a:rPr lang="zh-TW" altLang="en-US" dirty="0" smtClean="0"/>
              <a:t>指北針軟體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azimuth</a:t>
            </a:r>
            <a:r>
              <a:rPr lang="zh-TW" altLang="en-US" dirty="0" smtClean="0"/>
              <a:t>屬性，實作指北針功能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6770687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30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Demo1: </a:t>
            </a:r>
            <a:r>
              <a:rPr lang="zh-TW" altLang="en-US" dirty="0" smtClean="0"/>
              <a:t>指北針軟體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/>
              <a:t>azimuth</a:t>
            </a:r>
            <a:r>
              <a:rPr lang="zh-TW" altLang="en-US" dirty="0" smtClean="0"/>
              <a:t>屬性，實作指北針功能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84984"/>
            <a:ext cx="6366153" cy="2015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12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Demo2: </a:t>
            </a:r>
            <a:r>
              <a:rPr lang="zh-TW" altLang="en-US" dirty="0" smtClean="0"/>
              <a:t>體感控制平衡球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顯示基本參數，了解</a:t>
            </a:r>
            <a:r>
              <a:rPr lang="en-US" altLang="zh-TW" dirty="0" smtClean="0"/>
              <a:t>sensor</a:t>
            </a:r>
            <a:r>
              <a:rPr lang="zh-TW" altLang="en-US" dirty="0" smtClean="0"/>
              <a:t>的特性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6780213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588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Demo2: </a:t>
            </a:r>
            <a:r>
              <a:rPr lang="zh-TW" altLang="en-US" dirty="0"/>
              <a:t>體感控制平衡球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顯示基本參數，了解</a:t>
            </a:r>
            <a:r>
              <a:rPr lang="en-US" altLang="zh-TW" dirty="0" smtClean="0"/>
              <a:t>sensor</a:t>
            </a:r>
            <a:r>
              <a:rPr lang="zh-TW" altLang="en-US" dirty="0" smtClean="0"/>
              <a:t>的特性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141413"/>
            <a:ext cx="7466013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05250"/>
            <a:ext cx="6589713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384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811</TotalTime>
  <Words>95</Words>
  <Application>Microsoft Office PowerPoint</Application>
  <PresentationFormat>如螢幕大小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中庸</vt:lpstr>
      <vt:lpstr>智慧手機程式設計-W10</vt:lpstr>
      <vt:lpstr>W10的主題</vt:lpstr>
      <vt:lpstr>OrientationSensor元件</vt:lpstr>
      <vt:lpstr>Demo1: 指北針軟體</vt:lpstr>
      <vt:lpstr>Demo1: 指北針軟體</vt:lpstr>
      <vt:lpstr>Demo2: 體感控制平衡球</vt:lpstr>
      <vt:lpstr>Demo2: 體感控制平衡球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智慧手機程式設計</dc:title>
  <dc:creator>malo</dc:creator>
  <cp:lastModifiedBy>user</cp:lastModifiedBy>
  <cp:revision>68</cp:revision>
  <cp:lastPrinted>2022-03-04T01:42:05Z</cp:lastPrinted>
  <dcterms:created xsi:type="dcterms:W3CDTF">2022-02-25T01:11:36Z</dcterms:created>
  <dcterms:modified xsi:type="dcterms:W3CDTF">2022-04-29T06:35:27Z</dcterms:modified>
</cp:coreProperties>
</file>