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-W05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W05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notifier</a:t>
            </a:r>
            <a:r>
              <a:rPr lang="zh-TW" altLang="zh-TW" dirty="0"/>
              <a:t>元件</a:t>
            </a:r>
          </a:p>
          <a:p>
            <a:r>
              <a:rPr lang="en-US" altLang="zh-TW" dirty="0"/>
              <a:t>Canvas</a:t>
            </a:r>
            <a:r>
              <a:rPr lang="zh-TW" altLang="zh-TW" dirty="0" smtClean="0"/>
              <a:t>元件</a:t>
            </a:r>
            <a:r>
              <a:rPr lang="zh-TW" altLang="en-US" dirty="0" smtClean="0"/>
              <a:t>：畫圖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Demo1: </a:t>
            </a:r>
            <a:r>
              <a:rPr lang="zh-TW" altLang="zh-TW" dirty="0"/>
              <a:t>使用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猜拳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Demo1: </a:t>
            </a:r>
            <a:r>
              <a:rPr lang="zh-TW" altLang="zh-TW" dirty="0"/>
              <a:t>猜左右手</a:t>
            </a:r>
            <a:r>
              <a:rPr lang="en-US" altLang="zh-TW" dirty="0"/>
              <a:t> (</a:t>
            </a:r>
            <a:r>
              <a:rPr lang="en-US" altLang="zh-TW" dirty="0" err="1"/>
              <a:t>notifier</a:t>
            </a:r>
            <a:r>
              <a:rPr lang="zh-TW" altLang="zh-TW" dirty="0"/>
              <a:t>元件</a:t>
            </a:r>
            <a:r>
              <a:rPr lang="en-US" altLang="zh-TW" dirty="0" smtClean="0"/>
              <a:t>)</a:t>
            </a:r>
          </a:p>
          <a:p>
            <a:r>
              <a:rPr lang="zh-TW" altLang="zh-TW" dirty="0"/>
              <a:t>設計一個猜東西在左手或是右手的遊戲，並利用</a:t>
            </a:r>
            <a:r>
              <a:rPr lang="en-US" altLang="zh-TW" dirty="0" err="1"/>
              <a:t>notifier</a:t>
            </a:r>
            <a:r>
              <a:rPr lang="zh-TW" altLang="zh-TW" dirty="0"/>
              <a:t>元件顯示是否猜對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05518"/>
            <a:ext cx="35242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練習</a:t>
            </a:r>
            <a:r>
              <a:rPr lang="en-US" altLang="zh-TW" dirty="0"/>
              <a:t>1: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1800" cy="4495800"/>
          </a:xfrm>
        </p:spPr>
        <p:txBody>
          <a:bodyPr/>
          <a:lstStyle/>
          <a:p>
            <a:r>
              <a:rPr lang="zh-TW" altLang="zh-TW" dirty="0"/>
              <a:t>把</a:t>
            </a:r>
            <a:r>
              <a:rPr lang="en-US" altLang="zh-TW" dirty="0" err="1"/>
              <a:t>notifier</a:t>
            </a:r>
            <a:r>
              <a:rPr lang="zh-TW" altLang="zh-TW" dirty="0"/>
              <a:t>元件用在上一堂課程中的猜數字遊戲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47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Demo2: Canvas</a:t>
            </a:r>
            <a:r>
              <a:rPr lang="zh-TW" altLang="zh-TW" dirty="0"/>
              <a:t>的畫圖功能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59752" cy="4495800"/>
          </a:xfrm>
        </p:spPr>
        <p:txBody>
          <a:bodyPr>
            <a:normAutofit/>
          </a:bodyPr>
          <a:lstStyle/>
          <a:p>
            <a:r>
              <a:rPr lang="en-US" altLang="zh-TW" dirty="0"/>
              <a:t>Canvas</a:t>
            </a:r>
            <a:r>
              <a:rPr lang="zh-TW" altLang="zh-TW" dirty="0"/>
              <a:t>元件：類似一個空白的畫布，可以在上在繪製點、文字、圖形…等，常會配合</a:t>
            </a:r>
            <a:r>
              <a:rPr lang="en-US" altLang="zh-TW" dirty="0" err="1"/>
              <a:t>ImageSprite</a:t>
            </a:r>
            <a:r>
              <a:rPr lang="zh-TW" altLang="zh-TW" dirty="0"/>
              <a:t>元件做含有動畫的</a:t>
            </a:r>
            <a:r>
              <a:rPr lang="zh-TW" altLang="zh-TW" dirty="0" smtClean="0"/>
              <a:t>程式</a:t>
            </a:r>
            <a:endParaRPr lang="en-US" altLang="zh-TW" dirty="0" smtClean="0"/>
          </a:p>
          <a:p>
            <a:r>
              <a:rPr lang="en-US" altLang="zh-TW" dirty="0"/>
              <a:t>Canvas</a:t>
            </a:r>
            <a:r>
              <a:rPr lang="zh-TW" altLang="zh-TW" dirty="0"/>
              <a:t>左上角為</a:t>
            </a:r>
            <a:r>
              <a:rPr lang="en-US" altLang="zh-TW" dirty="0"/>
              <a:t>(0,0)</a:t>
            </a:r>
            <a:r>
              <a:rPr lang="zh-TW" altLang="zh-TW" dirty="0"/>
              <a:t>坐</a:t>
            </a:r>
            <a:r>
              <a:rPr lang="zh-TW" altLang="zh-TW" dirty="0" smtClean="0"/>
              <a:t>標</a:t>
            </a:r>
            <a:endParaRPr lang="en-US" altLang="zh-TW" dirty="0" smtClean="0"/>
          </a:p>
          <a:p>
            <a:r>
              <a:rPr lang="zh-TW" altLang="zh-TW" dirty="0" smtClean="0"/>
              <a:t>向</a:t>
            </a:r>
            <a:r>
              <a:rPr lang="zh-TW" altLang="zh-TW" dirty="0"/>
              <a:t>右為正、向下為</a:t>
            </a:r>
            <a:r>
              <a:rPr lang="zh-TW" altLang="zh-TW" dirty="0" smtClean="0"/>
              <a:t>正</a:t>
            </a:r>
            <a:endParaRPr lang="en-US" altLang="zh-TW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zh-TW" altLang="zh-TW" sz="2800" dirty="0"/>
              <a:t>文字是以中心為座標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5571" y="3131851"/>
            <a:ext cx="34956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71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Demo3: </a:t>
            </a:r>
            <a:r>
              <a:rPr lang="zh-TW" altLang="zh-TW" dirty="0"/>
              <a:t>簡易小畫家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/>
          <a:lstStyle/>
          <a:p>
            <a:r>
              <a:rPr lang="zh-TW" altLang="en-US" dirty="0" smtClean="0"/>
              <a:t>設計使用手指可以在畫布上畫圖的功能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928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練習：可換顏色的小畫家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59752" cy="4495800"/>
          </a:xfrm>
        </p:spPr>
        <p:txBody>
          <a:bodyPr/>
          <a:lstStyle/>
          <a:p>
            <a:r>
              <a:rPr lang="zh-TW" altLang="en-US" dirty="0" smtClean="0"/>
              <a:t>承</a:t>
            </a:r>
            <a:r>
              <a:rPr lang="zh-TW" altLang="en-US" dirty="0" smtClean="0"/>
              <a:t>上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Demo</a:t>
            </a:r>
            <a:endParaRPr lang="en-US" altLang="zh-TW" dirty="0"/>
          </a:p>
          <a:p>
            <a:r>
              <a:rPr lang="zh-TW" altLang="en-US" dirty="0" smtClean="0"/>
              <a:t>請加入可以更換顏色的功能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657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126</TotalTime>
  <Words>160</Words>
  <Application>Microsoft Office PowerPoint</Application>
  <PresentationFormat>如螢幕大小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智慧手機程式設計-W05</vt:lpstr>
      <vt:lpstr>W05的主題</vt:lpstr>
      <vt:lpstr>Demo1: 使用APP猜拳</vt:lpstr>
      <vt:lpstr>練習1:</vt:lpstr>
      <vt:lpstr>Demo2: Canvas的畫圖功能</vt:lpstr>
      <vt:lpstr>Demo3: 簡易小畫家</vt:lpstr>
      <vt:lpstr>練習：可換顏色的小畫家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X270</cp:lastModifiedBy>
  <cp:revision>32</cp:revision>
  <cp:lastPrinted>2022-03-04T01:42:05Z</cp:lastPrinted>
  <dcterms:created xsi:type="dcterms:W3CDTF">2022-02-25T01:11:36Z</dcterms:created>
  <dcterms:modified xsi:type="dcterms:W3CDTF">2022-10-04T21:37:59Z</dcterms:modified>
</cp:coreProperties>
</file>