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1" r:id="rId3"/>
    <p:sldId id="272" r:id="rId4"/>
    <p:sldId id="281" r:id="rId5"/>
    <p:sldId id="286" r:id="rId6"/>
    <p:sldId id="287" r:id="rId7"/>
    <p:sldId id="288" r:id="rId8"/>
  </p:sldIdLst>
  <p:sldSz cx="9144000" cy="6858000" type="screen4x3"/>
  <p:notesSz cx="6888163" cy="100203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BBEAD13-0566-4C6C-97E7-55F17F24B09F}" type="datetimeFigureOut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hart.apis.google.com/chart?cht=qr&amp;chs=200x200&amp;chl=https://24h.pchome.com.tw/" TargetMode="External"/><Relationship Id="rId2" Type="http://schemas.openxmlformats.org/officeDocument/2006/relationships/hyperlink" Target="https://chart.apis.google.com/chart?cht=qr&amp;chs=200x200&amp;chl=tes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智慧手機</a:t>
            </a:r>
            <a:r>
              <a:rPr lang="zh-TW" altLang="en-US" dirty="0" smtClean="0"/>
              <a:t>程式設計</a:t>
            </a:r>
            <a:r>
              <a:rPr lang="en-US" altLang="zh-TW" dirty="0" smtClean="0"/>
              <a:t>-</a:t>
            </a:r>
            <a:r>
              <a:rPr lang="en-US" altLang="zh-TW" dirty="0" smtClean="0"/>
              <a:t>W12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講師：楊熲煜 </a:t>
            </a:r>
            <a:r>
              <a:rPr lang="en-US" altLang="zh-TW" dirty="0" err="1" smtClean="0"/>
              <a:t>Malo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755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W12</a:t>
            </a:r>
            <a:r>
              <a:rPr lang="zh-TW" altLang="en-US" dirty="0" smtClean="0"/>
              <a:t>的</a:t>
            </a:r>
            <a:r>
              <a:rPr lang="zh-TW" altLang="en-US" dirty="0" smtClean="0"/>
              <a:t>主題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QR Code</a:t>
            </a:r>
          </a:p>
        </p:txBody>
      </p:sp>
    </p:spTree>
    <p:extLst>
      <p:ext uri="{BB962C8B-B14F-4D97-AF65-F5344CB8AC3E}">
        <p14:creationId xmlns:p14="http://schemas.microsoft.com/office/powerpoint/2010/main" val="306326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Google</a:t>
            </a:r>
            <a:r>
              <a:rPr lang="zh-TW" altLang="en-US" dirty="0" smtClean="0"/>
              <a:t> </a:t>
            </a:r>
            <a:r>
              <a:rPr lang="en-US" altLang="zh-TW" dirty="0" smtClean="0"/>
              <a:t>chart</a:t>
            </a:r>
            <a:r>
              <a:rPr lang="zh-TW" altLang="en-US" dirty="0" smtClean="0"/>
              <a:t>服務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產生文字</a:t>
            </a:r>
            <a:r>
              <a:rPr lang="en-US" altLang="zh-TW" dirty="0" smtClean="0"/>
              <a:t>”test”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QRCode</a:t>
            </a:r>
            <a:endParaRPr lang="en-US" altLang="zh-TW" dirty="0" smtClean="0"/>
          </a:p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chart.apis.google.com/chart?cht=qr&amp;chs=200x200&amp;chl=test</a:t>
            </a:r>
            <a:endParaRPr lang="en-US" altLang="zh-TW" dirty="0" smtClean="0"/>
          </a:p>
          <a:p>
            <a:r>
              <a:rPr lang="zh-TW" altLang="en-US" dirty="0" smtClean="0"/>
              <a:t>導向</a:t>
            </a:r>
            <a:r>
              <a:rPr lang="en-US" altLang="zh-TW" dirty="0" err="1" smtClean="0"/>
              <a:t>pchome</a:t>
            </a:r>
            <a:r>
              <a:rPr lang="en-US" altLang="zh-TW" dirty="0" smtClean="0"/>
              <a:t> 24h</a:t>
            </a:r>
            <a:r>
              <a:rPr lang="zh-TW" altLang="en-US" dirty="0" smtClean="0"/>
              <a:t>的連結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https://chart.apis.google.com/chart?cht=qr&amp;chs=200x200&amp;chl=https://24h.pchome.com.tw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7432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Demo1: </a:t>
            </a:r>
            <a:r>
              <a:rPr lang="zh-TW" altLang="en-US" dirty="0" smtClean="0"/>
              <a:t>二維條碼產生器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以</a:t>
            </a:r>
            <a:r>
              <a:rPr lang="en-US" altLang="zh-TW" dirty="0" err="1" smtClean="0"/>
              <a:t>google</a:t>
            </a:r>
            <a:r>
              <a:rPr lang="zh-TW" altLang="en-US" dirty="0" smtClean="0"/>
              <a:t>服務，加上</a:t>
            </a:r>
            <a:r>
              <a:rPr lang="en-US" altLang="zh-TW" dirty="0" err="1" smtClean="0"/>
              <a:t>WebViewer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7344816" cy="3962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5885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Demo1: </a:t>
            </a:r>
            <a:r>
              <a:rPr lang="zh-TW" altLang="en-US" dirty="0" smtClean="0"/>
              <a:t>二維條碼產生器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以</a:t>
            </a:r>
            <a:r>
              <a:rPr lang="en-US" altLang="zh-TW" dirty="0" err="1" smtClean="0"/>
              <a:t>google</a:t>
            </a:r>
            <a:r>
              <a:rPr lang="zh-TW" altLang="en-US" dirty="0" smtClean="0"/>
              <a:t>服務，加上</a:t>
            </a:r>
            <a:r>
              <a:rPr lang="en-US" altLang="zh-TW" dirty="0" err="1" smtClean="0"/>
              <a:t>WebViewer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501008"/>
            <a:ext cx="8610957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0021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Demo2: </a:t>
            </a:r>
            <a:r>
              <a:rPr lang="zh-TW" altLang="en-US" dirty="0" smtClean="0"/>
              <a:t>二維條碼掃描器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以</a:t>
            </a:r>
            <a:r>
              <a:rPr lang="en-US" altLang="zh-TW" dirty="0" err="1" smtClean="0"/>
              <a:t>BarcodeScanner</a:t>
            </a:r>
            <a:r>
              <a:rPr lang="zh-TW" altLang="en-US" dirty="0" smtClean="0"/>
              <a:t>元件製作</a:t>
            </a:r>
            <a:r>
              <a:rPr lang="en-US" altLang="zh-TW" dirty="0" smtClean="0"/>
              <a:t>APP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76872"/>
            <a:ext cx="7776864" cy="3977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0119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Demo2: </a:t>
            </a:r>
            <a:r>
              <a:rPr lang="zh-TW" altLang="en-US" dirty="0" smtClean="0"/>
              <a:t>二維條碼掃描器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以</a:t>
            </a:r>
            <a:r>
              <a:rPr lang="en-US" altLang="zh-TW" dirty="0" err="1" smtClean="0"/>
              <a:t>BarcodeScanner</a:t>
            </a:r>
            <a:r>
              <a:rPr lang="zh-TW" altLang="en-US" dirty="0" smtClean="0"/>
              <a:t>元件製作</a:t>
            </a:r>
            <a:r>
              <a:rPr lang="en-US" altLang="zh-TW" dirty="0" smtClean="0"/>
              <a:t>APP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060848"/>
            <a:ext cx="5112568" cy="46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01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835</TotalTime>
  <Words>86</Words>
  <Application>Microsoft Office PowerPoint</Application>
  <PresentationFormat>如螢幕大小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中庸</vt:lpstr>
      <vt:lpstr>智慧手機程式設計-W12</vt:lpstr>
      <vt:lpstr>W12的主題</vt:lpstr>
      <vt:lpstr>Google chart服務</vt:lpstr>
      <vt:lpstr>Demo1: 二維條碼產生器</vt:lpstr>
      <vt:lpstr>Demo1: 二維條碼產生器</vt:lpstr>
      <vt:lpstr>Demo2: 二維條碼掃描器</vt:lpstr>
      <vt:lpstr>Demo2: 二維條碼掃描器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智慧手機程式設計</dc:title>
  <dc:creator>malo</dc:creator>
  <cp:lastModifiedBy>user</cp:lastModifiedBy>
  <cp:revision>72</cp:revision>
  <cp:lastPrinted>2022-03-04T01:42:05Z</cp:lastPrinted>
  <dcterms:created xsi:type="dcterms:W3CDTF">2022-02-25T01:11:36Z</dcterms:created>
  <dcterms:modified xsi:type="dcterms:W3CDTF">2022-04-29T06:39:28Z</dcterms:modified>
</cp:coreProperties>
</file>