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1" r:id="rId3"/>
    <p:sldId id="272" r:id="rId4"/>
    <p:sldId id="281" r:id="rId5"/>
    <p:sldId id="282" r:id="rId6"/>
    <p:sldId id="283" r:id="rId7"/>
  </p:sldIdLst>
  <p:sldSz cx="9144000" cy="6858000" type="screen4x3"/>
  <p:notesSz cx="6888163" cy="100203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智慧手機</a:t>
            </a:r>
            <a:r>
              <a:rPr lang="zh-TW" altLang="en-US" dirty="0" smtClean="0"/>
              <a:t>程式設計</a:t>
            </a:r>
            <a:r>
              <a:rPr lang="en-US" altLang="zh-TW" dirty="0" smtClean="0"/>
              <a:t>-W08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講師：楊熲煜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755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W07</a:t>
            </a:r>
            <a:r>
              <a:rPr lang="zh-TW" altLang="en-US" dirty="0" smtClean="0"/>
              <a:t>的主題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Player</a:t>
            </a:r>
            <a:r>
              <a:rPr lang="zh-TW" altLang="en-US" dirty="0" smtClean="0"/>
              <a:t>元件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6326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Player</a:t>
            </a:r>
            <a:r>
              <a:rPr lang="zh-TW" altLang="zh-TW" dirty="0" smtClean="0"/>
              <a:t>元件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Player</a:t>
            </a:r>
            <a:r>
              <a:rPr lang="zh-TW" altLang="en-US" dirty="0" smtClean="0"/>
              <a:t>元件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用來播聲音檔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主要是播放較長的音樂檔案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比如：遊戲中的背景音樂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356992"/>
            <a:ext cx="2952328" cy="305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743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Demo1: </a:t>
            </a:r>
            <a:r>
              <a:rPr lang="zh-TW" altLang="en-US" dirty="0" smtClean="0"/>
              <a:t>使用按鈕播放音樂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smtClean="0"/>
              <a:t>Player</a:t>
            </a:r>
            <a:r>
              <a:rPr lang="zh-TW" altLang="en-US" dirty="0" smtClean="0"/>
              <a:t>元件播放音樂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058" y="2852936"/>
            <a:ext cx="3132753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133850"/>
            <a:ext cx="6684963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588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Demo2: </a:t>
            </a:r>
            <a:r>
              <a:rPr lang="zh-TW" altLang="en-US" dirty="0" smtClean="0"/>
              <a:t>播放</a:t>
            </a:r>
            <a:r>
              <a:rPr lang="zh-TW" altLang="en-US" dirty="0" smtClean="0"/>
              <a:t>、暫停、停止</a:t>
            </a:r>
            <a:r>
              <a:rPr lang="zh-TW" altLang="en-US" dirty="0" smtClean="0"/>
              <a:t>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Play: </a:t>
            </a:r>
            <a:r>
              <a:rPr lang="zh-TW" altLang="en-US" dirty="0" smtClean="0"/>
              <a:t>播放</a:t>
            </a:r>
            <a:endParaRPr lang="en-US" altLang="zh-TW" dirty="0" smtClean="0"/>
          </a:p>
          <a:p>
            <a:r>
              <a:rPr lang="en-US" altLang="zh-TW" dirty="0" smtClean="0"/>
              <a:t>Pause:</a:t>
            </a:r>
            <a:r>
              <a:rPr lang="zh-TW" altLang="en-US" dirty="0" smtClean="0"/>
              <a:t>暫停，歌曲會接著撥放</a:t>
            </a:r>
            <a:endParaRPr lang="en-US" altLang="zh-TW" dirty="0" smtClean="0"/>
          </a:p>
          <a:p>
            <a:r>
              <a:rPr lang="en-US" altLang="zh-TW" dirty="0" smtClean="0"/>
              <a:t>Stop: </a:t>
            </a:r>
            <a:r>
              <a:rPr lang="zh-TW" altLang="en-US" dirty="0" smtClean="0"/>
              <a:t>停止，歌曲會重來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(iPhone</a:t>
            </a:r>
            <a:r>
              <a:rPr lang="zh-TW" altLang="en-US" dirty="0" smtClean="0"/>
              <a:t>上的</a:t>
            </a:r>
            <a:r>
              <a:rPr lang="en-US" altLang="zh-TW" dirty="0" smtClean="0"/>
              <a:t>Stop</a:t>
            </a:r>
            <a:r>
              <a:rPr lang="zh-TW" altLang="en-US" dirty="0" smtClean="0"/>
              <a:t>功能會等同</a:t>
            </a:r>
            <a:r>
              <a:rPr lang="en-US" altLang="zh-TW" dirty="0" smtClean="0"/>
              <a:t>Pause)</a:t>
            </a:r>
          </a:p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0" y="3933056"/>
            <a:ext cx="6837363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199" y="2266181"/>
            <a:ext cx="268605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8305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Demo3: </a:t>
            </a:r>
            <a:r>
              <a:rPr lang="zh-TW" altLang="en-US" dirty="0" smtClean="0"/>
              <a:t>播放不同音樂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加入播放、停止的功能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33056"/>
            <a:ext cx="7570787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988840"/>
            <a:ext cx="348615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8072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760</TotalTime>
  <Words>87</Words>
  <Application>Microsoft Office PowerPoint</Application>
  <PresentationFormat>如螢幕大小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中庸</vt:lpstr>
      <vt:lpstr>智慧手機程式設計-W08</vt:lpstr>
      <vt:lpstr>W07的主題</vt:lpstr>
      <vt:lpstr>Player元件</vt:lpstr>
      <vt:lpstr>Demo1: 使用按鈕播放音樂</vt:lpstr>
      <vt:lpstr>Demo2: 播放、暫停、停止功能</vt:lpstr>
      <vt:lpstr>Demo3: 播放不同音樂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智慧手機程式設計</dc:title>
  <dc:creator>malo</dc:creator>
  <cp:lastModifiedBy>user</cp:lastModifiedBy>
  <cp:revision>57</cp:revision>
  <cp:lastPrinted>2022-03-04T01:42:05Z</cp:lastPrinted>
  <dcterms:created xsi:type="dcterms:W3CDTF">2022-02-25T01:11:36Z</dcterms:created>
  <dcterms:modified xsi:type="dcterms:W3CDTF">2022-04-14T06:01:08Z</dcterms:modified>
</cp:coreProperties>
</file>