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0" r:id="rId6"/>
    <p:sldId id="285" r:id="rId7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W07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Clock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en-US" altLang="zh-TW" dirty="0" smtClean="0"/>
              <a:t>Timer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Clock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TimerAlwaysFires</a:t>
            </a:r>
            <a:r>
              <a:rPr lang="en-US" altLang="zh-TW" dirty="0" smtClean="0"/>
              <a:t>: </a:t>
            </a:r>
            <a:r>
              <a:rPr lang="zh-TW" altLang="en-US" dirty="0" smtClean="0"/>
              <a:t>程式不在螢幕前端，仍繼續觸發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TimerEnabled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是否啟用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TimerInterval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多久觸發</a:t>
            </a:r>
            <a:endParaRPr lang="en-US" altLang="zh-TW" dirty="0" smtClean="0"/>
          </a:p>
          <a:p>
            <a:r>
              <a:rPr lang="zh-TW" altLang="en-US" dirty="0" smtClean="0"/>
              <a:t>事件、方法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Timer</a:t>
            </a:r>
          </a:p>
          <a:p>
            <a:pPr lvl="1"/>
            <a:r>
              <a:rPr lang="en-US" altLang="zh-TW" dirty="0" err="1" smtClean="0"/>
              <a:t>SystemTime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7"/>
            <a:ext cx="3635896" cy="28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2304256" cy="291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計算經過時間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計算程式經過時間</a:t>
            </a:r>
            <a:endParaRPr lang="en-US" altLang="zh-TW" dirty="0" smtClean="0"/>
          </a:p>
          <a:p>
            <a:r>
              <a:rPr lang="zh-TW" altLang="en-US" dirty="0" smtClean="0"/>
              <a:t>程式的</a:t>
            </a:r>
            <a:r>
              <a:rPr lang="en-US" altLang="zh-TW" dirty="0" err="1" smtClean="0"/>
              <a:t>SystemTime</a:t>
            </a:r>
            <a:r>
              <a:rPr lang="zh-TW" altLang="en-US" dirty="0" smtClean="0"/>
              <a:t>會是以</a:t>
            </a:r>
            <a:r>
              <a:rPr lang="en-US" altLang="zh-TW" dirty="0" err="1" smtClean="0"/>
              <a:t>ms</a:t>
            </a:r>
            <a:r>
              <a:rPr lang="zh-TW" altLang="en-US" dirty="0" smtClean="0"/>
              <a:t>為單位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0990"/>
            <a:ext cx="8222740" cy="336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3581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計算經過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(Timer)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100ms</a:t>
            </a:r>
            <a:r>
              <a:rPr lang="zh-TW" altLang="en-US" dirty="0" smtClean="0"/>
              <a:t>更新一次經過的時間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676525"/>
            <a:ext cx="73231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1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練習題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設計一個碼表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利用前面教的範例設計一個碼表</a:t>
            </a:r>
            <a:endParaRPr lang="en-US" altLang="zh-TW" dirty="0" smtClean="0"/>
          </a:p>
          <a:p>
            <a:r>
              <a:rPr lang="zh-TW" altLang="en-US" dirty="0" smtClean="0"/>
              <a:t>需要有「開始計時」、「重置」鈕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62158"/>
            <a:ext cx="2269430" cy="71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89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559</TotalTime>
  <Words>112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智慧手機程式設計-W07</vt:lpstr>
      <vt:lpstr>W07的主題</vt:lpstr>
      <vt:lpstr>Clock元件</vt:lpstr>
      <vt:lpstr>Demo1: 計算經過時間</vt:lpstr>
      <vt:lpstr>Demo2: 計算經過時間(Timer)</vt:lpstr>
      <vt:lpstr>練習題: 設計一個碼表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46</cp:revision>
  <cp:lastPrinted>2022-03-04T01:42:05Z</cp:lastPrinted>
  <dcterms:created xsi:type="dcterms:W3CDTF">2022-02-25T01:11:36Z</dcterms:created>
  <dcterms:modified xsi:type="dcterms:W3CDTF">2022-03-28T03:15:09Z</dcterms:modified>
</cp:coreProperties>
</file>