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0" r:id="rId6"/>
    <p:sldId id="282" r:id="rId7"/>
    <p:sldId id="283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W07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用來播聲音檔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主要是播放較長的音樂檔案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比如：遊戲中的背景音樂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56992"/>
            <a:ext cx="2952328" cy="305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使用按鈕播放音樂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元件播放音樂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58" y="2852936"/>
            <a:ext cx="313275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33850"/>
            <a:ext cx="668496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計算經過時間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計算程式經過時間</a:t>
            </a:r>
            <a:endParaRPr lang="en-US" altLang="zh-TW" dirty="0" smtClean="0"/>
          </a:p>
          <a:p>
            <a:r>
              <a:rPr lang="zh-TW" altLang="en-US" dirty="0" smtClean="0"/>
              <a:t>程式的</a:t>
            </a:r>
            <a:r>
              <a:rPr lang="en-US" altLang="zh-TW" dirty="0" err="1" smtClean="0"/>
              <a:t>SystemTime</a:t>
            </a:r>
            <a:r>
              <a:rPr lang="zh-TW" altLang="en-US" dirty="0" smtClean="0"/>
              <a:t>會是以</a:t>
            </a:r>
            <a:r>
              <a:rPr lang="en-US" altLang="zh-TW" dirty="0" err="1" smtClean="0"/>
              <a:t>ms</a:t>
            </a:r>
            <a:r>
              <a:rPr lang="zh-TW" altLang="en-US" dirty="0" smtClean="0"/>
              <a:t>為單位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910012"/>
            <a:ext cx="97155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1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播放、停止功能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加入播放、停止的功能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" y="3933056"/>
            <a:ext cx="683736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04" y="2636912"/>
            <a:ext cx="33432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30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Demo3: </a:t>
            </a:r>
            <a:r>
              <a:rPr lang="zh-TW" altLang="en-US" dirty="0" smtClean="0"/>
              <a:t>播放不同音樂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加入播放、停止的功能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76872"/>
            <a:ext cx="694213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7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611</TotalTime>
  <Words>89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智慧手機程式設計-W08</vt:lpstr>
      <vt:lpstr>W07的主題</vt:lpstr>
      <vt:lpstr>Player元件</vt:lpstr>
      <vt:lpstr>Demo1: 使用按鈕播放音樂</vt:lpstr>
      <vt:lpstr>Demo2: 計算經過時間</vt:lpstr>
      <vt:lpstr>Demo2: 播放、停止功能</vt:lpstr>
      <vt:lpstr>Demo3: 播放不同音樂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52</cp:revision>
  <cp:lastPrinted>2022-03-04T01:42:05Z</cp:lastPrinted>
  <dcterms:created xsi:type="dcterms:W3CDTF">2022-02-25T01:11:36Z</dcterms:created>
  <dcterms:modified xsi:type="dcterms:W3CDTF">2022-03-28T04:39:29Z</dcterms:modified>
</cp:coreProperties>
</file>