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BEAD13-0566-4C6C-97E7-55F17F24B09F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ppinventor.mit.edu/explore/ai2/setup-device-wif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ppinventor.mit.edu/explore/ai2/setup-emulato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inventor.mit.edu/explore/ai2" TargetMode="External"/><Relationship Id="rId2" Type="http://schemas.openxmlformats.org/officeDocument/2006/relationships/hyperlink" Target="https://appinventor.mit.edu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ai2.appinventor.mit.edu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ppinventor.mit.edu/explore/ai2/tutorial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inventor.mit.edu/explore/sites/all/files/ai2tutorials/helloPurr/HelloPurr.aia" TargetMode="External"/><Relationship Id="rId2" Type="http://schemas.openxmlformats.org/officeDocument/2006/relationships/hyperlink" Target="https://appinventor.mit.edu/explore/ai2/setu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ai2.appinventor.mit.edu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智慧手機程式設計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講師：楊熲煜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755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環境設定</a:t>
            </a:r>
            <a:r>
              <a:rPr lang="en-US" altLang="zh-TW" dirty="0" smtClean="0"/>
              <a:t>(</a:t>
            </a:r>
            <a:r>
              <a:rPr lang="zh-TW" altLang="en-US" dirty="0" smtClean="0"/>
              <a:t>手機</a:t>
            </a:r>
            <a:r>
              <a:rPr lang="en-US" altLang="zh-TW" dirty="0" smtClean="0"/>
              <a:t>live</a:t>
            </a:r>
            <a:r>
              <a:rPr lang="zh-TW" altLang="en-US" dirty="0" smtClean="0"/>
              <a:t>開發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選「</a:t>
            </a:r>
            <a:r>
              <a:rPr lang="en-US" altLang="zh-TW" dirty="0" err="1" smtClean="0"/>
              <a:t>HelloPurr</a:t>
            </a:r>
            <a:r>
              <a:rPr lang="zh-TW" altLang="en-US" dirty="0" smtClean="0"/>
              <a:t>」</a:t>
            </a:r>
            <a:endParaRPr lang="en-US" altLang="zh-TW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347" y="2204864"/>
            <a:ext cx="6143625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7552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環境設定</a:t>
            </a:r>
            <a:r>
              <a:rPr lang="en-US" altLang="zh-TW" dirty="0" smtClean="0"/>
              <a:t>(</a:t>
            </a:r>
            <a:r>
              <a:rPr lang="zh-TW" altLang="en-US" dirty="0" smtClean="0"/>
              <a:t>手機</a:t>
            </a:r>
            <a:r>
              <a:rPr lang="en-US" altLang="zh-TW" dirty="0" smtClean="0"/>
              <a:t>live</a:t>
            </a:r>
            <a:r>
              <a:rPr lang="zh-TW" altLang="en-US" dirty="0" smtClean="0"/>
              <a:t>開發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以預設名稱，點選</a:t>
            </a:r>
            <a:r>
              <a:rPr lang="en-US" altLang="zh-TW" dirty="0" smtClean="0"/>
              <a:t>ok</a:t>
            </a:r>
            <a:r>
              <a:rPr lang="zh-TW" altLang="en-US" dirty="0" smtClean="0"/>
              <a:t>即可</a:t>
            </a:r>
            <a:endParaRPr lang="en-US" altLang="zh-TW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6768752" cy="463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30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環境設定</a:t>
            </a:r>
            <a:r>
              <a:rPr lang="en-US" altLang="zh-TW" dirty="0" smtClean="0"/>
              <a:t>(</a:t>
            </a:r>
            <a:r>
              <a:rPr lang="zh-TW" altLang="en-US" dirty="0" smtClean="0"/>
              <a:t>手機</a:t>
            </a:r>
            <a:r>
              <a:rPr lang="en-US" altLang="zh-TW" dirty="0" smtClean="0"/>
              <a:t>live</a:t>
            </a:r>
            <a:r>
              <a:rPr lang="zh-TW" altLang="en-US" dirty="0" smtClean="0"/>
              <a:t>開發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專案載入後的畫面如下</a:t>
            </a:r>
            <a:endParaRPr lang="en-US" altLang="zh-TW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08921"/>
            <a:ext cx="8878497" cy="414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4595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環境設定</a:t>
            </a:r>
            <a:r>
              <a:rPr lang="en-US" altLang="zh-TW" dirty="0" smtClean="0"/>
              <a:t>(</a:t>
            </a:r>
            <a:r>
              <a:rPr lang="zh-TW" altLang="en-US" dirty="0" smtClean="0"/>
              <a:t>手機</a:t>
            </a:r>
            <a:r>
              <a:rPr lang="en-US" altLang="zh-TW" dirty="0" smtClean="0"/>
              <a:t>live</a:t>
            </a:r>
            <a:r>
              <a:rPr lang="zh-TW" altLang="en-US" dirty="0" smtClean="0"/>
              <a:t>開發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AI Companion</a:t>
            </a:r>
            <a:r>
              <a:rPr lang="zh-TW" altLang="en-US" dirty="0" smtClean="0"/>
              <a:t>直連 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可參考</a:t>
            </a:r>
            <a:r>
              <a:rPr lang="zh-TW" altLang="en-US" dirty="0" smtClean="0">
                <a:hlinkClick r:id="rId2"/>
              </a:rPr>
              <a:t>這邊</a:t>
            </a:r>
            <a:r>
              <a:rPr lang="en-US" altLang="zh-TW" dirty="0" smtClean="0"/>
              <a:t>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3"/>
            <a:ext cx="5832648" cy="3226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759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環境設定</a:t>
            </a:r>
            <a:r>
              <a:rPr lang="en-US" altLang="zh-TW" dirty="0" smtClean="0"/>
              <a:t>(</a:t>
            </a:r>
            <a:r>
              <a:rPr lang="zh-TW" altLang="en-US" dirty="0" smtClean="0"/>
              <a:t>手機</a:t>
            </a:r>
            <a:r>
              <a:rPr lang="en-US" altLang="zh-TW" dirty="0" smtClean="0"/>
              <a:t>live</a:t>
            </a:r>
            <a:r>
              <a:rPr lang="zh-TW" altLang="en-US" dirty="0" smtClean="0"/>
              <a:t>開發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等畫面如下時，開啟手機上的「</a:t>
            </a:r>
            <a:r>
              <a:rPr lang="en-US" altLang="zh-TW" dirty="0" smtClean="0"/>
              <a:t>MIT AI2 Companion</a:t>
            </a:r>
            <a:r>
              <a:rPr lang="zh-TW" altLang="en-US" dirty="0" smtClean="0"/>
              <a:t>」</a:t>
            </a:r>
            <a:r>
              <a:rPr lang="en-US" altLang="zh-TW" dirty="0" smtClean="0"/>
              <a:t>APP</a:t>
            </a:r>
            <a:r>
              <a:rPr lang="zh-TW" altLang="en-US" dirty="0" smtClean="0"/>
              <a:t>，並點選「</a:t>
            </a:r>
            <a:r>
              <a:rPr lang="en-US" altLang="zh-TW" dirty="0" smtClean="0"/>
              <a:t>Scan QR Code</a:t>
            </a:r>
            <a:r>
              <a:rPr lang="zh-TW" altLang="en-US" dirty="0" smtClean="0"/>
              <a:t>」</a:t>
            </a:r>
            <a:endParaRPr lang="en-US" altLang="zh-TW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692548"/>
            <a:ext cx="396240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726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環境設定</a:t>
            </a:r>
            <a:r>
              <a:rPr lang="en-US" altLang="zh-TW" dirty="0" smtClean="0"/>
              <a:t>(</a:t>
            </a:r>
            <a:r>
              <a:rPr lang="zh-TW" altLang="en-US" dirty="0" smtClean="0"/>
              <a:t>手機</a:t>
            </a:r>
            <a:r>
              <a:rPr lang="en-US" altLang="zh-TW" dirty="0" smtClean="0"/>
              <a:t>live</a:t>
            </a:r>
            <a:r>
              <a:rPr lang="zh-TW" altLang="en-US" dirty="0" smtClean="0"/>
              <a:t>開發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等傳輸畫面結束後，手機就可以看到</a:t>
            </a:r>
            <a:r>
              <a:rPr lang="en-US" altLang="zh-TW" dirty="0" smtClean="0"/>
              <a:t>APP</a:t>
            </a:r>
            <a:r>
              <a:rPr lang="zh-TW" altLang="en-US" dirty="0" smtClean="0"/>
              <a:t>畫面</a:t>
            </a:r>
            <a:endParaRPr lang="en-US" altLang="zh-TW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8047037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3263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環境設定</a:t>
            </a:r>
            <a:r>
              <a:rPr lang="en-US" altLang="zh-TW" dirty="0" smtClean="0"/>
              <a:t>(</a:t>
            </a:r>
            <a:r>
              <a:rPr lang="zh-TW" altLang="en-US" dirty="0" smtClean="0"/>
              <a:t>模擬器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請參考原廠</a:t>
            </a:r>
            <a:r>
              <a:rPr lang="zh-TW" altLang="en-US" dirty="0" smtClean="0">
                <a:hlinkClick r:id="rId2"/>
              </a:rPr>
              <a:t>流程</a:t>
            </a:r>
            <a:r>
              <a:rPr lang="zh-TW" altLang="en-US" dirty="0" smtClean="0"/>
              <a:t>，依</a:t>
            </a:r>
            <a:r>
              <a:rPr lang="en-US" altLang="zh-TW" dirty="0" smtClean="0"/>
              <a:t>Windows, Mac OS, Linux</a:t>
            </a:r>
            <a:r>
              <a:rPr lang="zh-TW" altLang="en-US" dirty="0" smtClean="0"/>
              <a:t>的流程安裝</a:t>
            </a:r>
            <a:endParaRPr lang="en-US" altLang="zh-TW" dirty="0" smtClean="0"/>
          </a:p>
          <a:p>
            <a:r>
              <a:rPr lang="en-US" altLang="zh-TW" dirty="0" smtClean="0"/>
              <a:t>Windows</a:t>
            </a:r>
            <a:r>
              <a:rPr lang="zh-TW" altLang="en-US" dirty="0" smtClean="0"/>
              <a:t>請參考「</a:t>
            </a:r>
            <a:r>
              <a:rPr lang="en-US" altLang="zh-TW" dirty="0"/>
              <a:t>01-1_</a:t>
            </a:r>
            <a:r>
              <a:rPr lang="zh-TW" altLang="en-US" dirty="0"/>
              <a:t>安裝流程</a:t>
            </a:r>
            <a:r>
              <a:rPr lang="en-US" altLang="zh-TW" dirty="0"/>
              <a:t>.</a:t>
            </a:r>
            <a:r>
              <a:rPr lang="en-US" altLang="zh-TW" dirty="0" err="1" smtClean="0"/>
              <a:t>docx</a:t>
            </a:r>
            <a:r>
              <a:rPr lang="zh-TW" altLang="en-US" dirty="0" smtClean="0"/>
              <a:t>」安裝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537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自我介紹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楊</a:t>
            </a:r>
            <a:r>
              <a:rPr lang="zh-TW" altLang="en-US" dirty="0"/>
              <a:t>熲</a:t>
            </a:r>
            <a:r>
              <a:rPr lang="zh-TW" altLang="en-US" dirty="0" smtClean="0"/>
              <a:t>煜 </a:t>
            </a:r>
            <a:r>
              <a:rPr lang="en-US" altLang="zh-TW" dirty="0" smtClean="0"/>
              <a:t>/ </a:t>
            </a:r>
            <a:r>
              <a:rPr lang="en-US" altLang="zh-TW" dirty="0" err="1" smtClean="0"/>
              <a:t>Malo</a:t>
            </a:r>
            <a:endParaRPr lang="en-US" altLang="zh-TW" dirty="0"/>
          </a:p>
          <a:p>
            <a:r>
              <a:rPr lang="zh-TW" altLang="en-US" dirty="0"/>
              <a:t>機構工程師</a:t>
            </a:r>
            <a:r>
              <a:rPr lang="en-US" altLang="zh-TW" dirty="0"/>
              <a:t> / </a:t>
            </a:r>
            <a:r>
              <a:rPr lang="zh-TW" altLang="en-US" dirty="0"/>
              <a:t>韌體工程師 </a:t>
            </a:r>
            <a:r>
              <a:rPr lang="en-US" altLang="zh-TW" dirty="0" smtClean="0"/>
              <a:t>/ </a:t>
            </a:r>
            <a:r>
              <a:rPr lang="zh-TW" altLang="en-US" dirty="0"/>
              <a:t>後端工程師 </a:t>
            </a:r>
            <a:r>
              <a:rPr lang="en-US" altLang="zh-TW" dirty="0"/>
              <a:t>/ </a:t>
            </a:r>
            <a:r>
              <a:rPr lang="zh-TW" altLang="en-US" dirty="0"/>
              <a:t>前端工程師</a:t>
            </a:r>
            <a:endParaRPr lang="en-US" altLang="zh-TW" dirty="0"/>
          </a:p>
          <a:p>
            <a:r>
              <a:rPr lang="en-US" altLang="zh-TW" dirty="0"/>
              <a:t>Python</a:t>
            </a:r>
            <a:r>
              <a:rPr lang="zh-TW" altLang="en-US" dirty="0"/>
              <a:t>高雄使用者社群義工</a:t>
            </a:r>
            <a:endParaRPr lang="en-US" altLang="zh-TW" dirty="0"/>
          </a:p>
          <a:p>
            <a:r>
              <a:rPr lang="zh-TW" altLang="en-US" dirty="0"/>
              <a:t>高雄</a:t>
            </a:r>
            <a:r>
              <a:rPr lang="en-US" altLang="zh-TW" dirty="0"/>
              <a:t>python</a:t>
            </a:r>
            <a:r>
              <a:rPr lang="zh-TW" altLang="en-US" dirty="0"/>
              <a:t>學院共同創辨人</a:t>
            </a:r>
            <a:endParaRPr lang="en-US" altLang="zh-TW" dirty="0"/>
          </a:p>
          <a:p>
            <a:r>
              <a:rPr lang="en-US" altLang="zh-TW" dirty="0" smtClean="0"/>
              <a:t>Pycon.TW</a:t>
            </a:r>
            <a:r>
              <a:rPr lang="zh-TW" altLang="en-US" dirty="0" smtClean="0"/>
              <a:t>研討會</a:t>
            </a:r>
            <a:r>
              <a:rPr lang="en-US" altLang="zh-TW" dirty="0" smtClean="0"/>
              <a:t>2018</a:t>
            </a:r>
            <a:r>
              <a:rPr lang="en-US" altLang="zh-TW" dirty="0"/>
              <a:t>, </a:t>
            </a:r>
            <a:r>
              <a:rPr lang="en-US" altLang="zh-TW" dirty="0" smtClean="0"/>
              <a:t>2019, 2020, 2021</a:t>
            </a:r>
            <a:r>
              <a:rPr lang="zh-TW" altLang="en-US" dirty="0" smtClean="0"/>
              <a:t>講</a:t>
            </a:r>
            <a:r>
              <a:rPr lang="zh-TW" altLang="en-US" dirty="0"/>
              <a:t>者</a:t>
            </a:r>
            <a:endParaRPr lang="en-US" altLang="zh-TW" dirty="0"/>
          </a:p>
          <a:p>
            <a:r>
              <a:rPr lang="en-US" altLang="zh-TW" dirty="0" smtClean="0"/>
              <a:t>Pycon2020, 2021</a:t>
            </a:r>
            <a:r>
              <a:rPr lang="zh-TW" altLang="en-US" dirty="0" smtClean="0"/>
              <a:t>審稿人</a:t>
            </a:r>
            <a:endParaRPr lang="en-US" altLang="zh-TW" dirty="0" smtClean="0"/>
          </a:p>
          <a:p>
            <a:r>
              <a:rPr lang="zh-TW" altLang="en-US" dirty="0" smtClean="0"/>
              <a:t>現工作於太陽能產業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381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smtClean="0"/>
              <a:t>MIT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Inventor APP2</a:t>
            </a:r>
            <a:r>
              <a:rPr lang="zh-TW" altLang="en-US" dirty="0" smtClean="0"/>
              <a:t>作為課程的開發工具</a:t>
            </a:r>
            <a:endParaRPr lang="en-US" altLang="zh-TW" dirty="0" smtClean="0"/>
          </a:p>
          <a:p>
            <a:pPr lvl="1"/>
            <a:r>
              <a:rPr lang="zh-TW" altLang="zh-TW" sz="2500" dirty="0"/>
              <a:t>網站連結：</a:t>
            </a:r>
            <a:r>
              <a:rPr lang="en-US" altLang="zh-TW" sz="2500" u="sng" dirty="0">
                <a:hlinkClick r:id="rId2"/>
              </a:rPr>
              <a:t>https://appinventor.mit.edu/</a:t>
            </a:r>
            <a:endParaRPr lang="zh-TW" altLang="zh-TW" sz="2500" dirty="0"/>
          </a:p>
          <a:p>
            <a:pPr lvl="1"/>
            <a:r>
              <a:rPr lang="zh-TW" altLang="zh-TW" sz="2500" dirty="0"/>
              <a:t>入門連結：</a:t>
            </a:r>
            <a:r>
              <a:rPr lang="en-US" altLang="zh-TW" sz="2500" u="sng" dirty="0">
                <a:hlinkClick r:id="rId3"/>
              </a:rPr>
              <a:t>https://appinventor.mit.edu/explore/ai2</a:t>
            </a:r>
            <a:endParaRPr lang="zh-TW" altLang="zh-TW" sz="2500" dirty="0"/>
          </a:p>
          <a:p>
            <a:pPr lvl="1"/>
            <a:r>
              <a:rPr lang="zh-TW" altLang="zh-TW" sz="2500" dirty="0"/>
              <a:t>進入開發頁面：</a:t>
            </a:r>
            <a:r>
              <a:rPr lang="en-US" altLang="zh-TW" sz="2500" u="sng" dirty="0">
                <a:hlinkClick r:id="rId4"/>
              </a:rPr>
              <a:t>http://ai2.appinventor.mit.edu/</a:t>
            </a:r>
            <a:endParaRPr lang="zh-TW" altLang="zh-TW" sz="2500" dirty="0"/>
          </a:p>
          <a:p>
            <a:pPr lvl="1"/>
            <a:r>
              <a:rPr lang="en-US" altLang="zh-TW" sz="2500" dirty="0" smtClean="0"/>
              <a:t> </a:t>
            </a:r>
            <a:r>
              <a:rPr lang="zh-TW" altLang="zh-TW" sz="2500" dirty="0"/>
              <a:t>需要有</a:t>
            </a:r>
            <a:r>
              <a:rPr lang="en-US" altLang="zh-TW" sz="2500" dirty="0" err="1"/>
              <a:t>google</a:t>
            </a:r>
            <a:r>
              <a:rPr lang="zh-TW" altLang="zh-TW" sz="2500" dirty="0"/>
              <a:t>帳號才能進行</a:t>
            </a:r>
            <a:endParaRPr lang="zh-TW" altLang="en-US" dirty="0"/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687" y="188640"/>
            <a:ext cx="2820313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51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628800"/>
            <a:ext cx="914400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7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工具介紹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Scratch</a:t>
            </a:r>
            <a:r>
              <a:rPr lang="zh-TW" altLang="en-US" dirty="0" smtClean="0"/>
              <a:t>的方式進行開發</a:t>
            </a:r>
            <a:endParaRPr lang="en-US" altLang="zh-TW" dirty="0" smtClean="0"/>
          </a:p>
          <a:p>
            <a:r>
              <a:rPr lang="en-US" altLang="zh-TW" dirty="0" smtClean="0"/>
              <a:t>MIT(</a:t>
            </a:r>
            <a:r>
              <a:rPr lang="zh-TW" altLang="en-US" dirty="0" smtClean="0"/>
              <a:t>麻省理工學院</a:t>
            </a:r>
            <a:r>
              <a:rPr lang="en-US" altLang="zh-TW" dirty="0" smtClean="0"/>
              <a:t>)</a:t>
            </a:r>
            <a:r>
              <a:rPr lang="zh-TW" altLang="en-US" dirty="0" smtClean="0"/>
              <a:t>開發的工具，有豐富的文件，學習生態</a:t>
            </a:r>
            <a:endParaRPr lang="en-US" altLang="zh-TW" dirty="0" smtClean="0"/>
          </a:p>
          <a:p>
            <a:r>
              <a:rPr lang="zh-TW" altLang="en-US" dirty="0" smtClean="0"/>
              <a:t>自學可以由他的</a:t>
            </a:r>
            <a:r>
              <a:rPr lang="en-US" altLang="zh-TW" dirty="0" smtClean="0"/>
              <a:t>tutorial</a:t>
            </a:r>
            <a:r>
              <a:rPr lang="zh-TW" altLang="en-US" dirty="0" smtClean="0"/>
              <a:t>進行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2"/>
              </a:rPr>
              <a:t>link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有模擬器，也可以直接連結進行開發</a:t>
            </a:r>
            <a:endParaRPr lang="en-US" altLang="zh-TW" dirty="0"/>
          </a:p>
          <a:p>
            <a:r>
              <a:rPr lang="zh-TW" altLang="en-US" dirty="0" smtClean="0"/>
              <a:t>本課程將以手機直接連結開發為主，來進行教學，這也是最為推薦的方式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0624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環境設定</a:t>
            </a:r>
            <a:r>
              <a:rPr lang="en-US" altLang="zh-TW" dirty="0" smtClean="0"/>
              <a:t>(</a:t>
            </a:r>
            <a:r>
              <a:rPr lang="zh-TW" altLang="en-US" dirty="0" smtClean="0"/>
              <a:t>手機</a:t>
            </a:r>
            <a:r>
              <a:rPr lang="en-US" altLang="zh-TW" dirty="0" smtClean="0"/>
              <a:t>live</a:t>
            </a:r>
            <a:r>
              <a:rPr lang="zh-TW" altLang="en-US" dirty="0" smtClean="0"/>
              <a:t>開發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先進入這一個網頁，請依</a:t>
            </a:r>
            <a:r>
              <a:rPr lang="en-US" altLang="zh-TW" dirty="0" smtClean="0"/>
              <a:t>android, </a:t>
            </a:r>
            <a:r>
              <a:rPr lang="en-US" altLang="zh-TW" dirty="0" err="1" smtClean="0"/>
              <a:t>iOS</a:t>
            </a:r>
            <a:r>
              <a:rPr lang="zh-TW" altLang="en-US" dirty="0" smtClean="0"/>
              <a:t>系統圖示安裝</a:t>
            </a:r>
            <a:r>
              <a:rPr lang="en-US" altLang="zh-TW" dirty="0" smtClean="0"/>
              <a:t>live</a:t>
            </a:r>
            <a:r>
              <a:rPr lang="zh-TW" altLang="en-US" dirty="0" smtClean="0"/>
              <a:t>開發</a:t>
            </a:r>
            <a:r>
              <a:rPr lang="en-US" altLang="zh-TW" dirty="0" smtClean="0"/>
              <a:t>APP</a:t>
            </a:r>
            <a:r>
              <a:rPr lang="zh-TW" altLang="en-US" dirty="0" smtClean="0"/>
              <a:t>軟體</a:t>
            </a:r>
            <a:endParaRPr lang="en-US" altLang="zh-TW" dirty="0" smtClean="0"/>
          </a:p>
        </p:txBody>
      </p:sp>
      <p:pic>
        <p:nvPicPr>
          <p:cNvPr id="2052" name="Picture 4" descr="https://appinventor.mit.edu/explore/sites/all/files/SetupAssets/iOS_companion_play_st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7519"/>
            <a:ext cx="476250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appinventor.mit.edu/ai2/android_companion_AP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37" y="3132409"/>
            <a:ext cx="476250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47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環境設定</a:t>
            </a:r>
            <a:r>
              <a:rPr lang="en-US" altLang="zh-TW" dirty="0" smtClean="0"/>
              <a:t>(</a:t>
            </a:r>
            <a:r>
              <a:rPr lang="zh-TW" altLang="en-US" dirty="0" smtClean="0"/>
              <a:t>手機</a:t>
            </a:r>
            <a:r>
              <a:rPr lang="en-US" altLang="zh-TW" dirty="0" smtClean="0"/>
              <a:t>live</a:t>
            </a:r>
            <a:r>
              <a:rPr lang="zh-TW" altLang="en-US" dirty="0" smtClean="0"/>
              <a:t>開發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可以參考這邊的各種環境設定流程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2"/>
              </a:rPr>
              <a:t>link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我們以原廠提供的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來進行測試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3"/>
              </a:rPr>
              <a:t>source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進入</a:t>
            </a:r>
            <a:r>
              <a:rPr lang="zh-TW" altLang="en-US" dirty="0"/>
              <a:t>開發頁面：</a:t>
            </a:r>
            <a:r>
              <a:rPr lang="en-US" altLang="zh-TW" dirty="0">
                <a:hlinkClick r:id="rId4"/>
              </a:rPr>
              <a:t>http://ai2.appinventor.mit.edu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r>
              <a:rPr lang="zh-TW" altLang="en-US" dirty="0" smtClean="0"/>
              <a:t>進入後，會提醒你要登入</a:t>
            </a:r>
            <a:r>
              <a:rPr lang="en-US" altLang="zh-TW" dirty="0" err="1" smtClean="0"/>
              <a:t>google</a:t>
            </a:r>
            <a:r>
              <a:rPr lang="zh-TW" altLang="en-US" dirty="0" smtClean="0"/>
              <a:t>帳戶</a:t>
            </a:r>
            <a:endParaRPr lang="en-US" altLang="zh-TW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" y="3861048"/>
            <a:ext cx="7132637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9414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環境設定</a:t>
            </a:r>
            <a:r>
              <a:rPr lang="en-US" altLang="zh-TW" dirty="0" smtClean="0"/>
              <a:t>(</a:t>
            </a:r>
            <a:r>
              <a:rPr lang="zh-TW" altLang="en-US" dirty="0" smtClean="0"/>
              <a:t>手機</a:t>
            </a:r>
            <a:r>
              <a:rPr lang="en-US" altLang="zh-TW" dirty="0" smtClean="0"/>
              <a:t>live</a:t>
            </a:r>
            <a:r>
              <a:rPr lang="zh-TW" altLang="en-US" dirty="0" smtClean="0"/>
              <a:t>開發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登入後，畫面如下，按</a:t>
            </a:r>
            <a:r>
              <a:rPr lang="en-US" altLang="zh-TW" dirty="0" smtClean="0"/>
              <a:t>Continue</a:t>
            </a:r>
            <a:r>
              <a:rPr lang="zh-TW" altLang="en-US" dirty="0" smtClean="0"/>
              <a:t>繼續</a:t>
            </a:r>
            <a:endParaRPr lang="en-US" altLang="zh-TW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02036"/>
            <a:ext cx="7633517" cy="4455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441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環境設定</a:t>
            </a:r>
            <a:r>
              <a:rPr lang="en-US" altLang="zh-TW" dirty="0" smtClean="0"/>
              <a:t>(</a:t>
            </a:r>
            <a:r>
              <a:rPr lang="zh-TW" altLang="en-US" dirty="0" smtClean="0"/>
              <a:t>手機</a:t>
            </a:r>
            <a:r>
              <a:rPr lang="en-US" altLang="zh-TW" dirty="0" smtClean="0"/>
              <a:t>live</a:t>
            </a:r>
            <a:r>
              <a:rPr lang="zh-TW" altLang="en-US" dirty="0" smtClean="0"/>
              <a:t>開發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選</a:t>
            </a:r>
            <a:r>
              <a:rPr lang="en-US" altLang="zh-TW" dirty="0" smtClean="0"/>
              <a:t>Projects / Import Project from a repository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54" y="2348880"/>
            <a:ext cx="8064896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0173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69</TotalTime>
  <Words>411</Words>
  <Application>Microsoft Office PowerPoint</Application>
  <PresentationFormat>如螢幕大小 (4:3)</PresentationFormat>
  <Paragraphs>49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中庸</vt:lpstr>
      <vt:lpstr>智慧手機程式設計</vt:lpstr>
      <vt:lpstr>自我介紹</vt:lpstr>
      <vt:lpstr>課程介紹</vt:lpstr>
      <vt:lpstr>課程大綱</vt:lpstr>
      <vt:lpstr>工具介紹</vt:lpstr>
      <vt:lpstr>環境設定(手機live開發)</vt:lpstr>
      <vt:lpstr>環境設定(手機live開發)</vt:lpstr>
      <vt:lpstr>環境設定(手機live開發)</vt:lpstr>
      <vt:lpstr>環境設定(手機live開發)</vt:lpstr>
      <vt:lpstr>環境設定(手機live開發)</vt:lpstr>
      <vt:lpstr>環境設定(手機live開發)</vt:lpstr>
      <vt:lpstr>環境設定(手機live開發)</vt:lpstr>
      <vt:lpstr>環境設定(手機live開發)</vt:lpstr>
      <vt:lpstr>環境設定(手機live開發)</vt:lpstr>
      <vt:lpstr>環境設定(手機live開發)</vt:lpstr>
      <vt:lpstr>環境設定(模擬器)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智慧手機程式設計</dc:title>
  <dc:creator>malo</dc:creator>
  <cp:lastModifiedBy>user</cp:lastModifiedBy>
  <cp:revision>20</cp:revision>
  <dcterms:created xsi:type="dcterms:W3CDTF">2022-02-25T01:11:36Z</dcterms:created>
  <dcterms:modified xsi:type="dcterms:W3CDTF">2022-02-25T02:31:24Z</dcterms:modified>
</cp:coreProperties>
</file>