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2023/3/29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2023/3/29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2023/3/29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2023/3/29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2023/3/29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機器學習</a:t>
            </a:r>
            <a:r>
              <a:rPr lang="en-US" altLang="zh-TW" dirty="0" smtClean="0"/>
              <a:t>-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期中專題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學生：請填上學號、姓名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專題報告形式說明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專題名稱</a:t>
            </a:r>
            <a:endParaRPr lang="en-US" altLang="zh-TW" dirty="0" smtClean="0"/>
          </a:p>
          <a:p>
            <a:r>
              <a:rPr lang="zh-TW" altLang="en-US" dirty="0" smtClean="0"/>
              <a:t>專題目標</a:t>
            </a:r>
            <a:endParaRPr lang="en-US" altLang="zh-TW" dirty="0" smtClean="0"/>
          </a:p>
          <a:p>
            <a:r>
              <a:rPr lang="zh-TW" altLang="en-US" dirty="0" smtClean="0"/>
              <a:t>結果說明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625</TotalTime>
  <Words>20</Words>
  <Application>Microsoft Office PowerPoint</Application>
  <PresentationFormat>如螢幕大小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中庸</vt:lpstr>
      <vt:lpstr>機器學習- 期中專題說明</vt:lpstr>
      <vt:lpstr>專題報告形式說明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X270</cp:lastModifiedBy>
  <cp:revision>59</cp:revision>
  <cp:lastPrinted>2022-03-04T01:42:05Z</cp:lastPrinted>
  <dcterms:created xsi:type="dcterms:W3CDTF">2022-02-25T01:11:36Z</dcterms:created>
  <dcterms:modified xsi:type="dcterms:W3CDTF">2023-03-29T12:40:43Z</dcterms:modified>
</cp:coreProperties>
</file>