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3" r:id="rId3"/>
    <p:sldId id="270" r:id="rId4"/>
    <p:sldId id="282" r:id="rId5"/>
    <p:sldId id="283" r:id="rId6"/>
    <p:sldId id="285" r:id="rId7"/>
    <p:sldId id="286" r:id="rId8"/>
    <p:sldId id="287" r:id="rId9"/>
    <p:sldId id="289" r:id="rId10"/>
    <p:sldId id="288" r:id="rId11"/>
    <p:sldId id="290" r:id="rId12"/>
    <p:sldId id="292" r:id="rId13"/>
    <p:sldId id="293" r:id="rId14"/>
    <p:sldId id="296" r:id="rId15"/>
    <p:sldId id="291" r:id="rId16"/>
    <p:sldId id="29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2126797"/>
            <a:ext cx="72374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不一樣的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b="1" dirty="0" err="1" smtClean="0"/>
              <a:t>tanh</a:t>
            </a:r>
            <a:endParaRPr lang="en-US" b="1" dirty="0" smtClean="0"/>
          </a:p>
          <a:p>
            <a:r>
              <a:rPr lang="en-US" b="1" dirty="0" err="1" smtClean="0"/>
              <a:t>selu</a:t>
            </a:r>
            <a:endParaRPr lang="en-US" b="1" dirty="0" smtClean="0"/>
          </a:p>
          <a:p>
            <a:r>
              <a:rPr lang="en-US" b="1" dirty="0" err="1" smtClean="0"/>
              <a:t>elu</a:t>
            </a:r>
            <a:endParaRPr lang="en-US" b="1" dirty="0" smtClean="0"/>
          </a:p>
          <a:p>
            <a:r>
              <a:rPr lang="en-US" b="1" dirty="0" smtClean="0"/>
              <a:t>sigmoid</a:t>
            </a:r>
          </a:p>
          <a:p>
            <a:r>
              <a:rPr lang="en-US" b="1" dirty="0" err="1" smtClean="0"/>
              <a:t>hard_sigmoid</a:t>
            </a:r>
            <a:endParaRPr lang="en-US" b="1" dirty="0" smtClean="0"/>
          </a:p>
          <a:p>
            <a:r>
              <a:rPr lang="en-US" b="1" dirty="0" smtClean="0"/>
              <a:t>exponential</a:t>
            </a:r>
          </a:p>
          <a:p>
            <a:r>
              <a:rPr lang="en-US" b="1" dirty="0" smtClean="0"/>
              <a:t>linear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sigmoid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9" y="2598283"/>
            <a:ext cx="8453437" cy="33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7" y="1729920"/>
            <a:ext cx="8152493" cy="46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再試試看 </a:t>
            </a:r>
            <a:r>
              <a:rPr lang="en-US" altLang="zh-TW" dirty="0" smtClean="0"/>
              <a:t>linear</a:t>
            </a:r>
          </a:p>
          <a:p>
            <a:r>
              <a:rPr lang="zh-TW" altLang="en-US" dirty="0" smtClean="0"/>
              <a:t>再跟之前的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比較看看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562100"/>
            <a:ext cx="4886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訓練的參數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epochs</a:t>
            </a:r>
          </a:p>
          <a:p>
            <a:r>
              <a:rPr lang="en-US" altLang="zh-TW" dirty="0" err="1" smtClean="0"/>
              <a:t>Batch_size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68" y="3541031"/>
            <a:ext cx="88857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Demo05-1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MNIST資料集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算是類神經網路的hello</a:t>
            </a:r>
            <a:r>
              <a:rPr lang="en-US" dirty="0"/>
              <a:t> world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</a:t>
            </a:r>
            <a:r>
              <a:rPr lang="en-US" dirty="0" err="1" smtClean="0"/>
              <a:t>實作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這是最一開始做過的demo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我們利用這個demo進一步了解NN的其它參數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試著修改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第一層的數量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256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16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smtClean="0"/>
              <a:t>10000</a:t>
            </a:r>
            <a:endParaRPr lang="en-US" altLang="zh-TW" dirty="0" smtClean="0"/>
          </a:p>
          <a:p>
            <a:r>
              <a:rPr lang="en-US" altLang="zh-TW" dirty="0" err="1" smtClean="0"/>
              <a:t>Activation的類型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relu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sigmoid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tanh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epoch</a:t>
            </a:r>
            <a:r>
              <a:rPr lang="zh-TW" altLang="en-US" dirty="0" smtClean="0">
                <a:sym typeface="Wingdings" pitchFamily="2" charset="2"/>
              </a:rPr>
              <a:t> 的數量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5  10  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20</a:t>
            </a:r>
          </a:p>
          <a:p>
            <a:r>
              <a:rPr lang="en-US" altLang="zh-TW" dirty="0" err="1" smtClean="0">
                <a:sym typeface="Wingdings" pitchFamily="2" charset="2"/>
              </a:rPr>
              <a:t>batch_size</a:t>
            </a:r>
            <a:r>
              <a:rPr lang="en-US" altLang="zh-TW" dirty="0" err="1" smtClean="0">
                <a:sym typeface="Wingdings" pitchFamily="2" charset="2"/>
              </a:rPr>
              <a:t>的大小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/>
              <a:t>128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512 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16</a:t>
            </a:r>
          </a:p>
          <a:p>
            <a:r>
              <a:rPr lang="en-US" altLang="zh-TW" dirty="0" smtClean="0"/>
              <a:t>Optimizer</a:t>
            </a:r>
          </a:p>
          <a:p>
            <a:pPr lvl="1"/>
            <a:r>
              <a:rPr lang="en-US" b="1" dirty="0" smtClean="0"/>
              <a:t>SGD , </a:t>
            </a:r>
            <a:r>
              <a:rPr lang="en-US" b="1" dirty="0" err="1" smtClean="0"/>
              <a:t>RMSprop</a:t>
            </a:r>
            <a:r>
              <a:rPr lang="en-US" b="1" dirty="0" smtClean="0"/>
              <a:t> , </a:t>
            </a:r>
            <a:r>
              <a:rPr lang="en-US" b="1" dirty="0" err="1" smtClean="0"/>
              <a:t>Adagrad</a:t>
            </a:r>
            <a:r>
              <a:rPr lang="en-US" b="1" dirty="0" smtClean="0"/>
              <a:t> , </a:t>
            </a:r>
            <a:r>
              <a:rPr lang="en-US" b="1" dirty="0" err="1" smtClean="0"/>
              <a:t>Adadelta</a:t>
            </a:r>
            <a:r>
              <a:rPr lang="en-US" b="1" dirty="0" smtClean="0"/>
              <a:t> , Adam , </a:t>
            </a:r>
            <a:r>
              <a:rPr lang="en-US" b="1" dirty="0" err="1" smtClean="0"/>
              <a:t>Adamax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改變第一層輸出的數量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6" y="2177370"/>
            <a:ext cx="8264596" cy="3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77" y="1608364"/>
            <a:ext cx="8188552" cy="47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9" y="2715078"/>
            <a:ext cx="8525074" cy="184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再來減少看看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309" y="2168298"/>
            <a:ext cx="8405003" cy="38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59" y="1528081"/>
            <a:ext cx="8124598" cy="49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81" y="2339975"/>
            <a:ext cx="8470447" cy="32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119</Words>
  <PresentationFormat>如螢幕大小 (4:3)</PresentationFormat>
  <Paragraphs>38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相鄰</vt:lpstr>
      <vt:lpstr>類神經網路(二)</vt:lpstr>
      <vt:lpstr>Demo05-1</vt:lpstr>
      <vt:lpstr>試著修改code</vt:lpstr>
      <vt:lpstr>改變第一層輸出的數量</vt:lpstr>
      <vt:lpstr>投影片 5</vt:lpstr>
      <vt:lpstr>投影片 6</vt:lpstr>
      <vt:lpstr>再來減少看看</vt:lpstr>
      <vt:lpstr>投影片 8</vt:lpstr>
      <vt:lpstr>再來增加大一點試試</vt:lpstr>
      <vt:lpstr>再來增加大一點試試</vt:lpstr>
      <vt:lpstr>不一樣的activation</vt:lpstr>
      <vt:lpstr>投影片 12</vt:lpstr>
      <vt:lpstr>投影片 13</vt:lpstr>
      <vt:lpstr>投影片 14</vt:lpstr>
      <vt:lpstr>訓練的參數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104</cp:revision>
  <dcterms:modified xsi:type="dcterms:W3CDTF">2022-12-25T02:46:06Z</dcterms:modified>
</cp:coreProperties>
</file>