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5143500" type="screen16x9"/>
  <p:notesSz cx="7104063" cy="10234613"/>
  <p:embeddedFontLst>
    <p:embeddedFont>
      <p:font typeface="PT Sans Narrow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  <p:embeddedFont>
      <p:font typeface="微軟正黑體" pitchFamily="34" charset="-12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4b88e6f7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4b88e6f7_0_121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 smtClean="0"/>
              <a:t>Kmeans</a:t>
            </a:r>
            <a:r>
              <a:rPr lang="zh-TW" altLang="en-US" dirty="0" smtClean="0"/>
              <a:t>的補充教材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經典四步驟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載入模型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建立模型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訓練模型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使用模型預測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25" y="1455056"/>
            <a:ext cx="4218950" cy="34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Density Difference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261" y="1322686"/>
            <a:ext cx="6399213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Non-global shapes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698" y="1324255"/>
            <a:ext cx="59626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合理的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32" y="1222337"/>
            <a:ext cx="658018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合理的分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300" y="1333052"/>
            <a:ext cx="656113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分群方法有相當多，但沒有任一方法是最好的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，只有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最適合的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可參考 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Python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scikit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-learn clustering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官網的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示範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sz="2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2.3. Clustering — </a:t>
            </a:r>
            <a:r>
              <a:rPr lang="en-US" sz="2400" dirty="0" err="1" smtClean="0">
                <a:latin typeface="微軟正黑體" pitchFamily="34" charset="-120"/>
                <a:ea typeface="微軟正黑體" pitchFamily="34" charset="-120"/>
                <a:hlinkClick r:id="rId2"/>
              </a:rPr>
              <a:t>scikit</a:t>
            </a:r>
            <a:r>
              <a:rPr lang="en-US" sz="2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-learn 1.1.2 </a:t>
            </a:r>
            <a:r>
              <a:rPr lang="en-US" sz="2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documentation</a:t>
            </a:r>
            <a:endParaRPr lang="en-US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分群是屬於非監督學習的一種，即沒有標準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答案，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所以如何評估分群結果的合理性是最困難的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602" y="1298537"/>
            <a:ext cx="5676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05" y="1349637"/>
            <a:ext cx="646588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</a:t>
            </a:r>
            <a:r>
              <a:rPr lang="zh-TW" altLang="en-US" dirty="0" smtClean="0"/>
              <a:t>群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Kmean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026" y="1350869"/>
            <a:ext cx="47339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資料分群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Kmean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056" y="1212757"/>
            <a:ext cx="6742113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資料分群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Kmean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903" y="1319997"/>
            <a:ext cx="6446837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資料分群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Kmean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320" y="1199702"/>
            <a:ext cx="62865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資料分群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Kmean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57" y="1221498"/>
            <a:ext cx="6399213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Size difference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086" y="1321622"/>
            <a:ext cx="67992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139</Words>
  <PresentationFormat>如螢幕大小 (16:9)</PresentationFormat>
  <Paragraphs>23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新細明體</vt:lpstr>
      <vt:lpstr>PT Sans Narrow</vt:lpstr>
      <vt:lpstr>Open Sans</vt:lpstr>
      <vt:lpstr>微軟正黑體</vt:lpstr>
      <vt:lpstr>Tropic</vt:lpstr>
      <vt:lpstr>Kmeans的補充教材</vt:lpstr>
      <vt:lpstr>資料分群</vt:lpstr>
      <vt:lpstr>資料分群</vt:lpstr>
      <vt:lpstr>資料分群-Kmean為例</vt:lpstr>
      <vt:lpstr>資料分群-Kmean為例</vt:lpstr>
      <vt:lpstr>資料分群-Kmean為例</vt:lpstr>
      <vt:lpstr>資料分群-Kmean為例</vt:lpstr>
      <vt:lpstr>資料分群-Kmean為例</vt:lpstr>
      <vt:lpstr>Size difference</vt:lpstr>
      <vt:lpstr>Density Difference</vt:lpstr>
      <vt:lpstr>Non-global shapes</vt:lpstr>
      <vt:lpstr>合理的分k群</vt:lpstr>
      <vt:lpstr>合理的分k群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cp:lastModifiedBy>X270</cp:lastModifiedBy>
  <cp:revision>9</cp:revision>
  <dcterms:modified xsi:type="dcterms:W3CDTF">2022-09-16T22:53:41Z</dcterms:modified>
</cp:coreProperties>
</file>