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48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7o7PNFYhRDOKAJCgcq3FhYV5iDlkxtN/view?usp=sharing" TargetMode="External"/><Relationship Id="rId2" Type="http://schemas.openxmlformats.org/officeDocument/2006/relationships/hyperlink" Target="https://www.kaggle.com/c/dogs-vs-cat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</a:t>
            </a:r>
            <a:r>
              <a:rPr lang="zh-TW" altLang="en-US" dirty="0" smtClean="0"/>
              <a:t>三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9871" y="1354843"/>
            <a:ext cx="5513386" cy="550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</a:t>
            </a:r>
            <a:r>
              <a:rPr lang="en-US" altLang="zh-TW" dirty="0" err="1" smtClean="0"/>
              <a:t>acc其實就是我們前面的</a:t>
            </a:r>
            <a:r>
              <a:rPr lang="en-US" altLang="zh-TW" dirty="0" smtClean="0"/>
              <a:t>：</a:t>
            </a:r>
            <a:br>
              <a:rPr lang="en-US" altLang="zh-TW" dirty="0" smtClean="0"/>
            </a:br>
            <a:r>
              <a:rPr lang="en-US" altLang="zh-TW" dirty="0" smtClean="0"/>
              <a:t> metrics=['accuracy']</a:t>
            </a:r>
          </a:p>
          <a:p>
            <a:r>
              <a:rPr lang="zh-TW" altLang="en-US" dirty="0" smtClean="0"/>
              <a:t>特別列出來是因為未來會很常看到這二種不同的寫法</a:t>
            </a:r>
            <a:endParaRPr lang="en-US" altLang="zh-TW" dirty="0" smtClean="0"/>
          </a:p>
          <a:p>
            <a:r>
              <a:rPr lang="zh-TW" altLang="en-US" dirty="0" smtClean="0"/>
              <a:t>因為是二元分類，所以用</a:t>
            </a:r>
            <a:r>
              <a:rPr lang="en-US" altLang="zh-TW" dirty="0" err="1" smtClean="0"/>
              <a:t>binary_crossentropy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595" y="3330803"/>
            <a:ext cx="5688418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normalize</a:t>
            </a:r>
          </a:p>
          <a:p>
            <a:r>
              <a:rPr lang="zh-TW" altLang="en-US" dirty="0" smtClean="0"/>
              <a:t>圖片動新調整為</a:t>
            </a:r>
            <a:r>
              <a:rPr lang="en-US" altLang="zh-TW" dirty="0" smtClean="0"/>
              <a:t>150x150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342" y="2446292"/>
            <a:ext cx="6066971" cy="432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確認</a:t>
            </a:r>
            <a:r>
              <a:rPr lang="en-US" altLang="zh-TW" dirty="0" err="1" smtClean="0"/>
              <a:t>train_generator提供的batch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data長什麼樣子</a:t>
            </a:r>
            <a:endParaRPr lang="en-US" altLang="zh-TW" dirty="0" smtClean="0"/>
          </a:p>
          <a:p>
            <a:r>
              <a:rPr lang="en-US" altLang="zh-TW" dirty="0" smtClean="0"/>
              <a:t>Data為一批20筆，150x150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pixels，RGB三色</a:t>
            </a:r>
            <a:r>
              <a:rPr lang="en-US" altLang="zh-TW" dirty="0" smtClean="0"/>
              <a:t>(3 channels)</a:t>
            </a:r>
          </a:p>
          <a:p>
            <a:r>
              <a:rPr lang="en-US" altLang="zh-TW" dirty="0" smtClean="0"/>
              <a:t>Label也是一批20筆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520" y="3545341"/>
            <a:ext cx="6408295" cy="19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開始訓練模型，共</a:t>
            </a:r>
            <a:r>
              <a:rPr lang="en-US" altLang="zh-TW" dirty="0" smtClean="0"/>
              <a:t>30個epoch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260" y="2489881"/>
            <a:ext cx="8012801" cy="376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訓練完的</a:t>
            </a:r>
            <a:r>
              <a:rPr lang="en-US" altLang="zh-TW" dirty="0" err="1" smtClean="0"/>
              <a:t>model存起來，這會是未來我們固定的套路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4838" y="3087007"/>
            <a:ext cx="4687661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history畫訓練過程的chart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595" y="2185595"/>
            <a:ext cx="5108347" cy="467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以準確度來看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356" y="2529568"/>
            <a:ext cx="5509758" cy="365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loss來看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249" y="2422977"/>
            <a:ext cx="5888037" cy="399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貓狗分類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https://www.kaggle.com/c/dogs-vs-cats/data</a:t>
            </a:r>
            <a:endParaRPr lang="en-US" altLang="zh-TW" dirty="0" smtClean="0"/>
          </a:p>
          <a:p>
            <a:r>
              <a:rPr lang="en-US" altLang="zh-TW" dirty="0" smtClean="0"/>
              <a:t>25 000 </a:t>
            </a:r>
            <a:r>
              <a:rPr lang="zh-TW" altLang="en-US" dirty="0" smtClean="0"/>
              <a:t>張貓狗圖像</a:t>
            </a:r>
            <a:endParaRPr lang="en-US" altLang="zh-TW" dirty="0" smtClean="0"/>
          </a:p>
          <a:p>
            <a:r>
              <a:rPr lang="zh-TW" altLang="en-US" dirty="0" smtClean="0"/>
              <a:t>訓練集壓縮檔為</a:t>
            </a:r>
            <a:r>
              <a:rPr lang="en-US" altLang="zh-TW" dirty="0" smtClean="0"/>
              <a:t>543</a:t>
            </a:r>
            <a:r>
              <a:rPr lang="en-US" dirty="0" smtClean="0"/>
              <a:t>MB</a:t>
            </a:r>
          </a:p>
          <a:p>
            <a:r>
              <a:rPr lang="zh-TW" altLang="en-US" dirty="0" smtClean="0"/>
              <a:t>先下載</a:t>
            </a:r>
            <a:r>
              <a:rPr lang="en-US" altLang="zh-TW" dirty="0" smtClean="0"/>
              <a:t>train.zip (沒有kaggle帳號的話，可以</a:t>
            </a:r>
            <a:r>
              <a:rPr lang="en-US" altLang="zh-TW" dirty="0" smtClean="0">
                <a:hlinkClick r:id="rId3"/>
              </a:rPr>
              <a:t>這邊</a:t>
            </a:r>
            <a:r>
              <a:rPr lang="en-US" altLang="zh-TW" dirty="0" smtClean="0"/>
              <a:t>下載)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W06資料夾中建立data資料夾，並把train.zip解壓縮後的圖檔資料都放到【data/</a:t>
            </a:r>
            <a:r>
              <a:rPr lang="en-US" altLang="zh-TW" dirty="0" err="1" smtClean="0"/>
              <a:t>kaggle_original_data</a:t>
            </a:r>
            <a:r>
              <a:rPr lang="en-US" altLang="zh-TW" dirty="0" smtClean="0"/>
              <a:t>】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建立相關資料夾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Train dir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5815" y="1988034"/>
            <a:ext cx="5499100" cy="486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Validation dir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2588531"/>
            <a:ext cx="7183664" cy="287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Test dir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407" y="2810782"/>
            <a:ext cx="6458990" cy="266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Cat </a:t>
            </a:r>
            <a:r>
              <a:rPr lang="en-US" altLang="zh-TW" dirty="0" err="1" smtClean="0"/>
              <a:t>image分配為</a:t>
            </a:r>
            <a:r>
              <a:rPr lang="en-US" altLang="zh-TW" dirty="0" smtClean="0"/>
              <a:t>(train, valid., test)=(1000, 500, 500)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489" y="2058534"/>
            <a:ext cx="6430282" cy="466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Dog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image分配為</a:t>
            </a:r>
            <a:r>
              <a:rPr lang="en-US" altLang="zh-TW" dirty="0" smtClean="0"/>
              <a:t>(train, valid., test)=(1000, 500, 500)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67" y="2101396"/>
            <a:ext cx="6217103" cy="4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確認我們準備的資料素材，看有沒有意外發生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935" y="2554288"/>
            <a:ext cx="6984093" cy="385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11層的類神經網路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4" y="2266950"/>
            <a:ext cx="6297839" cy="41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130</Words>
  <PresentationFormat>如螢幕大小 (4:3)</PresentationFormat>
  <Paragraphs>29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相鄰</vt:lpstr>
      <vt:lpstr>深度學習(三)</vt:lpstr>
      <vt:lpstr>貓狗分類</vt:lpstr>
      <vt:lpstr>建立相關資料夾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187</cp:revision>
  <dcterms:modified xsi:type="dcterms:W3CDTF">2022-12-25T00:38:26Z</dcterms:modified>
</cp:coreProperties>
</file>