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349" r:id="rId3"/>
    <p:sldId id="340" r:id="rId4"/>
    <p:sldId id="35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60086442" TargetMode="External"/><Relationship Id="rId2" Type="http://schemas.openxmlformats.org/officeDocument/2006/relationships/hyperlink" Target="https://keras.io/zh/applic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(四)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喜歡看中文文章的可以參考：</a:t>
            </a:r>
            <a:r>
              <a:rPr lang="en-US" altLang="zh-TW" dirty="0" smtClean="0">
                <a:hlinkClick r:id="rId2"/>
              </a:rPr>
              <a:t>https://keras.io/zh/applications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或是這一篇：</a:t>
            </a:r>
            <a:r>
              <a:rPr lang="en-US" altLang="zh-TW" smtClean="0">
                <a:hlinkClick r:id="rId3"/>
              </a:rPr>
              <a:t>https</a:t>
            </a:r>
            <a:r>
              <a:rPr lang="en-US" altLang="zh-TW" smtClean="0">
                <a:hlinkClick r:id="rId3"/>
              </a:rPr>
              <a:t>://</a:t>
            </a:r>
            <a:r>
              <a:rPr lang="en-US" altLang="zh-TW" smtClean="0">
                <a:hlinkClick r:id="rId3"/>
              </a:rPr>
              <a:t>zhuanlan.zhihu.com/p/160086442</a:t>
            </a:r>
            <a:endParaRPr lang="en-US" altLang="zh-TW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93</Words>
  <PresentationFormat>如螢幕大小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深度學習(四)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220</cp:revision>
  <dcterms:modified xsi:type="dcterms:W3CDTF">2023-01-07T02:26:22Z</dcterms:modified>
</cp:coreProperties>
</file>