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charset="0"/>
      <p:regular r:id="rId7"/>
      <p:bold r:id="rId8"/>
      <p:italic r:id="rId9"/>
      <p:boldItalic r:id="rId10"/>
    </p:embeddedFont>
    <p:embeddedFont>
      <p:font typeface="PT Sans Narrow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16" y="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2747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b1c392993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b1c392993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b1c392993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b1c392993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loyang/csu_202309_iot#%E7%89%A9%E8%81%AF%E7%B6%B2%E7%B3%BB%E7%B5%B1%E6%A6%82%E8%AB%96-%E6%97%A5%E9%96%93%E8%B3%87%E5%B7%A5%E4%B8%8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zh-TW" altLang="en-US" dirty="0">
                <a:hlinkClick r:id="rId3"/>
              </a:rPr>
              <a:t>物聯網系統</a:t>
            </a:r>
            <a:r>
              <a:rPr lang="zh-TW" altLang="en-US" dirty="0" smtClean="0">
                <a:hlinkClick r:id="rId3"/>
              </a:rPr>
              <a:t>概論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期中報告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[程式主題]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姓名 / 學號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主題說明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- </a:t>
            </a:r>
            <a:r>
              <a:rPr lang="zh-TW" dirty="0" smtClean="0"/>
              <a:t>說明程式</a:t>
            </a:r>
            <a:r>
              <a:rPr lang="zh-TW" dirty="0"/>
              <a:t>的主題功能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TW" dirty="0" smtClean="0"/>
              <a:t>- </a:t>
            </a:r>
            <a:r>
              <a:rPr lang="en-US" altLang="zh-TW" dirty="0" err="1" smtClean="0"/>
              <a:t>執行程式得到的結果說明</a:t>
            </a:r>
            <a:r>
              <a:rPr lang="zh-TW" dirty="0" smtClean="0"/>
              <a:t>畫面</a:t>
            </a:r>
            <a:r>
              <a:rPr lang="zh-TW" dirty="0"/>
              <a:t>介紹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程式</a:t>
            </a:r>
            <a:r>
              <a:rPr lang="zh-TW" dirty="0" smtClean="0"/>
              <a:t>介紹</a:t>
            </a:r>
            <a:r>
              <a:rPr lang="zh-TW" altLang="en-US" dirty="0" smtClean="0"/>
              <a:t>說明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如何設計程式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dirty="0"/>
              <a:t>可提供設計的畫面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dirty="0" smtClean="0"/>
              <a:t>對</a:t>
            </a:r>
            <a:r>
              <a:rPr lang="zh-TW" dirty="0"/>
              <a:t>程式的說明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附上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ipynb的檔案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Email除了給簡報以外，還需要提供.ipynb的程式檔案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8782000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如螢幕大小 (16:9)</PresentationFormat>
  <Paragraphs>13</Paragraphs>
  <Slides>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新細明體</vt:lpstr>
      <vt:lpstr>Open Sans</vt:lpstr>
      <vt:lpstr>PT Sans Narrow</vt:lpstr>
      <vt:lpstr>Tropic</vt:lpstr>
      <vt:lpstr>物聯網系統概論 期中報告</vt:lpstr>
      <vt:lpstr>主題說明</vt:lpstr>
      <vt:lpstr>程式介紹說明</vt:lpstr>
      <vt:lpstr>附上 .ipynb的檔案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物聯網系統概論 期中報告</dc:title>
  <cp:lastModifiedBy>malo</cp:lastModifiedBy>
  <cp:revision>2</cp:revision>
  <dcterms:modified xsi:type="dcterms:W3CDTF">2023-10-27T01:57:40Z</dcterms:modified>
</cp:coreProperties>
</file>