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PT Sans Narrow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1791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1ed78976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1ed78976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1ed78976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1ed78976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1ed78976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1ed78976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1ed78976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1ed78976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1ed7897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1ed7897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1ed78976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1ed78976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1ed78976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1ed78976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1ed78976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1ed78976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1056d9da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1056d9da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1056d9da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1056d9da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1ed78976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1ed78976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1ed78976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1ed78976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276539e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276539e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1ed7897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1ed7897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1ed78976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1ed78976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1ed7897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1ed78976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Node-RE</a:t>
            </a:r>
            <a:r>
              <a:rPr lang="zh-TW" dirty="0" smtClean="0"/>
              <a:t>D</a:t>
            </a:r>
            <a:r>
              <a:rPr lang="zh-TW" altLang="en-US" dirty="0"/>
              <a:t>教學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 Notify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這時你會發現收到的訊息只有 Hello!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這是因為新版的元件已經變成只能送固定內容，而不會依msg.payload發送訊息了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因此我們改用另一個node套件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00" y="396900"/>
            <a:ext cx="3996675" cy="43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因此我們改用另一個node套件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700" y="1018250"/>
            <a:ext cx="5117175" cy="3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448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在套件的說明中有提到msg.payload或是msg.message中放要傳送的訊息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調整Node配置如右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改寫function內容如下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863" y="1818438"/>
            <a:ext cx="24479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50" y="2671104"/>
            <a:ext cx="3468425" cy="10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448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修改Line Notify的節點如下，主要是填入Token而已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01" y="1866800"/>
            <a:ext cx="5385600" cy="31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448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這時點一下觸發的節點，會收到Line訊息如下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875" y="1763075"/>
            <a:ext cx="33718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有事件時再進行通知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有事件再通知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448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我們使用前面MySQL那邊的</a:t>
            </a:r>
            <a:br>
              <a:rPr lang="zh-TW"/>
            </a:br>
            <a:r>
              <a:rPr lang="zh-TW"/>
              <a:t>資料節點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並加入 Switch節點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525" y="726350"/>
            <a:ext cx="4442050" cy="3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有事件再通知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448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Switch節點設定如右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流量大於1時再通知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850" y="567600"/>
            <a:ext cx="4657050" cy="44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加入新的節點功能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點右上角的三條線，可以看到一個選單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點選「節點管理」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25" y="142000"/>
            <a:ext cx="2581900" cy="48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Line-Notify節點功能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5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dirty="0"/>
              <a:t>Line-Notify並不是Node-RED內建功能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trike="sngStrike" dirty="0"/>
              <a:t>需要安裝新的Node套件node-red-contrib-line-notify</a:t>
            </a:r>
            <a:endParaRPr strike="sngStrike" dirty="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271675"/>
            <a:ext cx="67818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zh-TW" altLang="zh-TW" dirty="0"/>
              <a:t>Line-Notify節點功能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altLang="en-US" dirty="0"/>
              <a:t>因為舊的</a:t>
            </a:r>
            <a:r>
              <a:rPr lang="zh-TW" altLang="en-US" dirty="0" smtClean="0"/>
              <a:t>已經沒人維護，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有問題了</a:t>
            </a:r>
            <a:endParaRPr lang="en-US" altLang="zh-TW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dirty="0" smtClean="0"/>
              <a:t>因此</a:t>
            </a:r>
            <a:r>
              <a:rPr lang="zh-TW" dirty="0"/>
              <a:t>我們改用另一個node套件</a:t>
            </a:r>
            <a:endParaRPr dirty="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700" y="1018250"/>
            <a:ext cx="5117175" cy="36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2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申請Line Token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643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在開始使用Line-Notify通知功能前，我們需要先申請Token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可以把它理解成發送訊息的一把鑰匙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我們請Line的後台幫我們發送訊息時，需要附上這一個鑰匙，開啟送出的通道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925" y="2463547"/>
            <a:ext cx="6271999" cy="25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5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先利用我們前面Modbus的demo，也可以自己亂數產生數值即可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600" y="1774800"/>
            <a:ext cx="3294025" cy="31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點二下，設定Line Node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75" y="1152425"/>
            <a:ext cx="48577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點開Token的節點，輸入申請到的Token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Name可以隨時命名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450" y="2088413"/>
            <a:ext cx="5382550" cy="28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8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把全部Node串起來，如右圖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25"/>
            <a:ext cx="4114150" cy="36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如螢幕大小 (16:9)</PresentationFormat>
  <Paragraphs>45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新細明體</vt:lpstr>
      <vt:lpstr>PT Sans Narrow</vt:lpstr>
      <vt:lpstr>Open Sans</vt:lpstr>
      <vt:lpstr>Tropic</vt:lpstr>
      <vt:lpstr>Node-RED教學</vt:lpstr>
      <vt:lpstr>加入新的節點功能</vt:lpstr>
      <vt:lpstr>Line-Notify節點功能</vt:lpstr>
      <vt:lpstr>Line-Notify節點功能</vt:lpstr>
      <vt:lpstr>申請Line Token</vt:lpstr>
      <vt:lpstr>第一個Demo</vt:lpstr>
      <vt:lpstr>第一個Demo</vt:lpstr>
      <vt:lpstr>第一個Demo</vt:lpstr>
      <vt:lpstr>第一個Demo</vt:lpstr>
      <vt:lpstr>第一個Demo</vt:lpstr>
      <vt:lpstr>第一個Demo</vt:lpstr>
      <vt:lpstr>第一個Demo</vt:lpstr>
      <vt:lpstr>第一個Demo</vt:lpstr>
      <vt:lpstr>第一個Demo</vt:lpstr>
      <vt:lpstr>有事件時再進行通知</vt:lpstr>
      <vt:lpstr>有事件再通知</vt:lpstr>
      <vt:lpstr>有事件再通知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Node-RED教學</dc:title>
  <cp:lastModifiedBy>malo</cp:lastModifiedBy>
  <cp:revision>2</cp:revision>
  <dcterms:modified xsi:type="dcterms:W3CDTF">2023-12-22T01:07:38Z</dcterms:modified>
</cp:coreProperties>
</file>