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0d4b0c3f5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0d4b0c3f5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0d4b0c3f5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0d4b0c3f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0d4b0c3f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0d4b0c3f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0d4b0c3f5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0d4b0c3f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0d4b0c3f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0d4b0c3f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0d4b0c3f5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0d4b0c3f5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0d4b0c3f5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0d4b0c3f5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0d4b0c3f5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0d4b0c3f5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0d4b0c3f5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0d4b0c3f5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0d4b0c3f5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0d4b0c3f5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nodejs.org/e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Node-RED課程-Ch01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第一個Demo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266325"/>
            <a:ext cx="3571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如果我們是想要定時觸發，自動一直輸出訊息，可以點二下「時間戳」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設定此node訊息觸發為「週期性執行」，5秒一次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再點一下完成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t/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600" y="1304825"/>
            <a:ext cx="4956000" cy="3334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第一個Demo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266325"/>
            <a:ext cx="8118000" cy="33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因為有改變設定，所以再點一下「部署」，就可以見到如下的訊息每5秒出現一個(這邊的數字是ms，所以每一個訊息增加5000ms)</a:t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546" y="2571749"/>
            <a:ext cx="8404454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Node-RED基礎知識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先假設大家都已安裝好Node-RED可以使用!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Node-RED的預設Port是1880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所以如果安裝好，可以在 http://127.0.0.1:1880 看到Node-Red的網頁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—-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使用portable版本需要先安裝 Node.js (</a:t>
            </a:r>
            <a:r>
              <a:rPr lang="zh-TW" u="sng">
                <a:solidFill>
                  <a:schemeClr val="hlink"/>
                </a:solidFill>
                <a:hlinkClick r:id="rId3"/>
              </a:rPr>
              <a:t>link</a:t>
            </a:r>
            <a:r>
              <a:rPr lang="zh-TW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介面說明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925" y="1266324"/>
            <a:ext cx="7969099" cy="378897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/>
          <p:nvPr/>
        </p:nvSpPr>
        <p:spPr>
          <a:xfrm>
            <a:off x="594275" y="1639375"/>
            <a:ext cx="1229400" cy="3145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235650" y="1700825"/>
            <a:ext cx="1178400" cy="3381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功能節點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2088900" y="1791775"/>
            <a:ext cx="4222800" cy="3145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3011025" y="2457750"/>
            <a:ext cx="1560900" cy="400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流程圖繪製區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6643375" y="1700825"/>
            <a:ext cx="2030700" cy="3354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7069525" y="2233650"/>
            <a:ext cx="1178400" cy="3381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屬性設定區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第一個Demo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266325"/>
            <a:ext cx="3571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首先從左邊拖拉一個node進入中間的「流程」區塊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t/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800" y="1688950"/>
            <a:ext cx="424815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第一個Demo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266325"/>
            <a:ext cx="3571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在剛剛的node上點二下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可以看到編輯node的設定頁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預設這個node會輸出一個目前時間的資訊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617" y="1266325"/>
            <a:ext cx="5172383" cy="36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第一個Demo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266325"/>
            <a:ext cx="3571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拖拉debug node進來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再把第一個node的右邊小點點接到debug node的左邊小點點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600" y="1304825"/>
            <a:ext cx="4956000" cy="2121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600" y="3824671"/>
            <a:ext cx="311467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第一個Demo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266325"/>
            <a:ext cx="3571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點一下右上角的「部署」，英文是「deploy」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看到部署成功，代表我們目前的流程程式沒有問題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78111"/>
            <a:ext cx="8729851" cy="1798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第一個Demo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266325"/>
            <a:ext cx="3571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點一下「時間戳」的輸入觸發點，如右圖，會發現除了有訊息「成功注入」以外，沒發生什麼事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再點一下debug node的右邊的節點，啟用輸出功能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825" y="734025"/>
            <a:ext cx="4956001" cy="1898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8875" y="3100793"/>
            <a:ext cx="3618640" cy="178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第一個Demo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266325"/>
            <a:ext cx="3571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點一下最左邊的節點，此為輸入訊息的「觸發」點，點一下就會輸出訊息到debug1去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因為debug1已啟用，所以可以在除錯窗口看到訊息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863" y="3209913"/>
            <a:ext cx="633412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