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d5f4db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d5f4db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d5f4db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d5f4db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d5f4db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d5f4db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a93930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a93930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a939305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a939305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939305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939305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d4b0c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d4b0c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d5f4db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d5f4db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d5f4db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d5f4db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0d5f4db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0d5f4db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d5f4db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d5f4db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d5f4db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d5f4db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d5f4db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d5f4db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moenv.gov.tw/api/v2/aqx_p_432?api_key=e8dd42e6-9b8b-43f8-991e-b3dee723a52d&amp;limit=1000&amp;sort=ImportDate%20desc&amp;format=JSON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635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資料有點亂，我們加入function node，來處理資料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5" y="2438500"/>
            <a:ext cx="8401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41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修改function node的</a:t>
            </a:r>
            <a:r>
              <a:rPr lang="zh-TW"/>
              <a:t>屬性如右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00" y="445024"/>
            <a:ext cx="4431300" cy="479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41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剛剛的程式是由records中取得資料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100" y="53025"/>
            <a:ext cx="3320175" cy="48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800" y="1783873"/>
            <a:ext cx="288318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並把debug node的輸出改為pm25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50" y="1304825"/>
            <a:ext cx="5136950" cy="34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可以得到輸出為6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8975"/>
            <a:ext cx="8934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308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和回應的json資料中的pm2.5數值相符合!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25" y="601950"/>
            <a:ext cx="4129475" cy="4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Node-RED基礎知識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先假設大家都已安裝好Node-RED可以使用!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Node-RED的預設Port是1880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所以如果安裝好，可以在 http://127.0.0.1:1880 看到Node-Red的網頁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這一次我們要試著發出http request，取得政府公開資料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承接上一個demo，我們增加一個http request進來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13" y="2211888"/>
            <a:ext cx="6448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如右圖先把本來的連線刪掉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543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如圖，再把「http請求」node放在中間，並把前後的node連起來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50" y="2832200"/>
            <a:ext cx="5873275" cy="1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點二下</a:t>
            </a:r>
            <a:r>
              <a:rPr lang="zh-TW"/>
              <a:t>「http請求」node，設定URL項目，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https://data.moenv.gov.tw/api/v2/aqx_p_432?api_key=e8dd42e6-9b8b-43f8-991e-b3dee723a52d&amp;limit=1000&amp;sort=ImportDate%20desc&amp;format=JSON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由公開資料取得AQI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900" y="1457225"/>
            <a:ext cx="361846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再把「時間戳」node改成不重複執行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點一下「時間戳」的觸發點即可得到輸出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1066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45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資料有點亂，因為只是單純的字串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我們把 http request node的返回設定為JSON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這樣可以讓輸出變成json物件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796325"/>
            <a:ext cx="3837175" cy="4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取得政府公開資料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45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952500"/>
            <a:ext cx="7242301" cy="41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