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9ad4475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9ad4475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a9ad447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a9ad447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9ad447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9ad447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a9ad447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a9ad447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9ad447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a9ad447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a9ad4475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a9ad4475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a9ad4475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a9ad447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a9ad4475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a9ad447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9ad447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9ad447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a9ad447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a9ad447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a9ad4475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a9ad4475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a9ad447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a9ad447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a9ad447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a9ad447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a9ad447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a9ad447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a9a269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a9a269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9ad447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9ad447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a9ad447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a9ad447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a9ad44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a9ad44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a9ad447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a9ad447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9ad447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9ad447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a9ad447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a9ad447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9ad44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a9ad44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sites.google.com/site/wenyunotify/12-node-red/01-%E5%85%A5%E9%96%80%E7%AF%8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Node-RED課程-Ch03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dashboard(數位儀表板)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拖拉一組slider , gauge 作為輸入，輸出的介面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75" y="1266325"/>
            <a:ext cx="42281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接下來要對dashboard的畫面作配置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要記得在dashboard中是以這三個分層次的：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元件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Tab下有Group，Group下有元件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第一次進來設定slider需要先設定group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00" y="882750"/>
            <a:ext cx="4171312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設定Group前要先設定Tab (新增一個)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60334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如圖，新增一個Tab名稱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9800" cy="325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接下來設定 Gauge就比較輕松，直接選擇 [TEST]group1就可以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50" y="0"/>
            <a:ext cx="4315050" cy="4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完成後，點選「部署」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3365488"/>
            <a:ext cx="8439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再點選右上角的「Dashboard」icon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185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點選右上角的「Dashboard」icon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再點選下方的彈出按鈕，就會跳出dashboard的畫面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9800" cy="23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可以拖拉slider去影響上面的gauge的數值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650" y="2218650"/>
            <a:ext cx="4729800" cy="264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點右上角的三條線，可以看到一個選單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點選「節點管理」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25" y="142000"/>
            <a:ext cx="2581900" cy="4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Dashbaord的排版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如右圖，先拖拉出如右的項目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三個輸入 slider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三個Gauge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三個chart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0" y="948177"/>
            <a:ext cx="5437726" cy="37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輸出成果如右圖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00" y="1304825"/>
            <a:ext cx="5190900" cy="309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排程模式說明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1093"/>
            <a:ext cx="3336600" cy="412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不錯的參考文章: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阿玊的教學(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選擇「安裝」分頁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點選安裝 node-red-dashboard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943650"/>
            <a:ext cx="4998150" cy="4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選擇「安裝」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75" y="2701675"/>
            <a:ext cx="5631126" cy="23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安裝後的訊息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25" y="108425"/>
            <a:ext cx="2778875" cy="492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可以在左側欄看到新增的節點功能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160" y="0"/>
            <a:ext cx="17476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399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dashboard是我們在Node-RED中最重要的呈現方式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672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保留本來測試的結果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我們點一下右上同的「新增流程」，來增加一個流程分頁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25" y="2635588"/>
            <a:ext cx="83153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在「流程3」的分頁上連點二下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會出現名稱設定的頁面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我們把它修改為「儀表板測試」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5" y="1740538"/>
            <a:ext cx="4972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