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yang/PLC-Python" TargetMode="External"/><Relationship Id="rId2" Type="http://schemas.openxmlformats.org/officeDocument/2006/relationships/hyperlink" Target="https://github.com/maloyang/TCPY20180922_Python-industry-I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loyang/CSU_IIOT_with_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-</a:t>
            </a:r>
            <a:r>
              <a:rPr lang="zh-TW" altLang="en-US" dirty="0"/>
              <a:t> 電力監控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綠能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水文監控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工業應用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0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工廠電力監控</a:t>
            </a:r>
            <a:endParaRPr lang="zh-TW" altLang="en-US" dirty="0"/>
          </a:p>
        </p:txBody>
      </p:sp>
      <p:sp>
        <p:nvSpPr>
          <p:cNvPr id="4" name="AutoShape 2" descr="戶外型PM10 懸浮微粒監測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13" descr="Database Server Icon, PNG, 720x720px, Database, Data, Databas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>
            <a:off x="3483739" y="5867001"/>
            <a:ext cx="303247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SPM-3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6" t="13561" r="7561" b="12140"/>
          <a:stretch/>
        </p:blipFill>
        <p:spPr bwMode="auto">
          <a:xfrm>
            <a:off x="4680394" y="2251089"/>
            <a:ext cx="959662" cy="8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mart Factory Transformation for Water Hardware Production Line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45" y="3356992"/>
            <a:ext cx="6722883" cy="321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SPM-8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15574" r="11695" b="13410"/>
          <a:stretch/>
        </p:blipFill>
        <p:spPr bwMode="auto">
          <a:xfrm>
            <a:off x="904382" y="2251090"/>
            <a:ext cx="998532" cy="8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SPM-8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15574" r="11695" b="13410"/>
          <a:stretch/>
        </p:blipFill>
        <p:spPr bwMode="auto">
          <a:xfrm>
            <a:off x="2618204" y="2251091"/>
            <a:ext cx="998533" cy="89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直線接點 34"/>
          <p:cNvCxnSpPr/>
          <p:nvPr/>
        </p:nvCxnSpPr>
        <p:spPr>
          <a:xfrm>
            <a:off x="1403648" y="3112829"/>
            <a:ext cx="0" cy="1849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131840" y="3112829"/>
            <a:ext cx="0" cy="1849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101960" y="3149963"/>
            <a:ext cx="0" cy="2833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1259632" y="2060848"/>
            <a:ext cx="0" cy="1902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3117470" y="2061446"/>
            <a:ext cx="0" cy="1902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5160225" y="2035320"/>
            <a:ext cx="0" cy="1902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741" y="1768592"/>
            <a:ext cx="1256531" cy="72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直線接點 42"/>
          <p:cNvCxnSpPr/>
          <p:nvPr/>
        </p:nvCxnSpPr>
        <p:spPr>
          <a:xfrm>
            <a:off x="1259632" y="2060848"/>
            <a:ext cx="468052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78248"/>
            <a:ext cx="2592288" cy="49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29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太陽能應用</a:t>
            </a:r>
            <a:endParaRPr lang="zh-TW" altLang="en-US" dirty="0"/>
          </a:p>
        </p:txBody>
      </p:sp>
      <p:pic>
        <p:nvPicPr>
          <p:cNvPr id="4" name="Picture 2" descr="來源, 可供選擇的, 可再生, 可持續發展 的 免費圖庫相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65" y="1581944"/>
            <a:ext cx="3012831" cy="169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7908" r="27700" b="9208"/>
          <a:stretch/>
        </p:blipFill>
        <p:spPr bwMode="auto">
          <a:xfrm>
            <a:off x="1317576" y="3671291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7908" r="27700" b="9208"/>
          <a:stretch/>
        </p:blipFill>
        <p:spPr bwMode="auto">
          <a:xfrm>
            <a:off x="2494705" y="3649900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日煬科技有限公司,突波保護器,突波吸收器,日照計,日射計,直流開關DC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39" y="1581943"/>
            <a:ext cx="827336" cy="58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蜂后贴片式PT100温度传感器铂热电阻PT1000温度检测防水型探头温度PT100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t="60628" r="50260" b="19306"/>
          <a:stretch/>
        </p:blipFill>
        <p:spPr bwMode="auto">
          <a:xfrm rot="5400000">
            <a:off x="3201089" y="2590531"/>
            <a:ext cx="963851" cy="3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1" descr="產品- 多功能集合式電表- DPM-C530 - 台達集團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" y="3838005"/>
            <a:ext cx="1062807" cy="93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4" descr="data:image/jpeg;base64,/9j/4AAQSkZJRgABAQAAAQABAAD/2wCEAAkGBwgHBgkIBwgKCgkLDRYPDQwMDRsUFRAWIB0iIiAdHx8kKDQsJCYxJx8fLT0tMTU3Ojo6Iys/RD84QzQ5OjcBCgoKDQwNGg8PGjclHyU3Nzc3Nzc3Nzc3Nzc3Nzc3Nzc3Nzc3Nzc3Nzc3Nzc3Nzc3Nzc3Nzc3Nzc3Nzc3Nzc3N//AABEIAJ8AnwMBIgACEQEDEQH/xAAcAAEAAQUBAQAAAAAAAAAAAAAAAgEDBAUGBwj/xABHEAABAwICBQcHBwkJAAAAAAABAAIDBBEFIQYSMUFRBxNhcXKRwRQiMkKBobEVM1JigtHwFiMkNGSTsrPhFyY2Q0Rzg9Lx/8QAFwEBAQEBAAAAAAAAAAAAAAAAAAEDAv/EABgRAQEBAQEAAAAAAAAAAAAAAAARAQMC/9oADAMBAAIRAxEAPwD3FERAREQEREBERAREQEREBERAREQEREBERAREQEREBERAREQEREBERAREQEREBERAREQEREBEWFV4tQUdxPUsDh6rfOPcEGai5Su00hju2kpXvP0pHao7hfwXM4jpXi1TcCp5hn0YG6vv2+9B6XUVdNSgGpqIoQdhkeG371bbiNC/0Kynd1StPivFKqd8ry+VznvO1zyST7StfM++4KwfQDaiB/ozRnqeFcDgdhB6l84Su+qO5Yz3OHo5dSQfTKL5j8pqWehUTN7MhCqMTxRnoYnXN7NS8eKQfTaL5mGOY2w+bjmKN6q2X71dbpVpFH6OO4j9qoc74lIPpRF84N010oZ6OO1ftLT8QpjT7S1vo49P7YYj8WJB9GIvnhvKRpezbjBd2qaH/orzeVPStm2rpn9qmb4WSD6BReBDlc0pZtOHO7VOfBy3OhXKlj+N6VUGFVsOHeT1BkD3RQva4asb3CxLyNrRuUHp8+kWEQyPj+UKZ0rCWuY2ZtwRkQc1hz6RB4tTOg69cOK8Zxp0DdI8VNQC4eWzC3/I65WJIcPc5mq5rAPSFn5/gqweuVldUVAImne5vAGw7gtVKGbl5dWPhjlb5JJ5urna+RVry+oAynkH2ykHo1RqjetbO4DguL+VK0bKqX94VH5Wq985PtBQdNNIM9iwZpDuAWmOK1X0r9dlA4nMdrQfYrRsJJSsZ8pWL8oOO2MewKBruLUqMhz3fgK06R3Aq06ubvaVA1rOB7glVdLnFQJcVDyuPeHdyoaqI7/cgqdZRN1QzxnY4KJkDiA1wJ6CgqT0qBfwzUuaJzf3KuopRjPBcc103Jg22n+Ddub+RItBqLpuTSE/l3g7+D5f5Eigv6Ukt0jxYfts38blp3O6u5bfS9wZpRi41R+uzbz9M9K0hlZvY/2P/ouhRxvuHcoZH1R3qRkiPqPHcfBW3TUzXhr5Xhx2DUGfvQUPUfYVbd9rvVx74jkHgdoHwULxn/OZ3O+5QWiRxPco5cfcrjmi+T2HreAoFhOxzD0BwPiggXW9ZRLjxUzDLujceoK26OQelG4dbSgoXnirbnnoRxsrTiSQBYHdc5IJF/QFTXHBRbAI9phkJ3iRht3lT5m4+YJH1L+BQUv+Lq5TEeUR5esFbMFjlDMB066QMa2qhu57PPzz+8INyWKJbZXrZWCrq26TxQWAzNdDydCT+0LCBshDZbHi7mpPBaSy6Hk6/wAcYTcetL/JkQW9OAW6W4uAQP0p528SudcT1roOUGzdMsXH7QT7guaJCok4kbgsSegFTUOkcSWFueq4NLSBYbQcledZGyvY17WvNnCxzUFXbAMyALXurM8Qmi5slzLm+s0IXE71G5H/AIgyGtiDQ1z3kbyQAT3BWbMLgLDvKrLPrCwYxhvtbceKs868HagUD4xGTUU1RM1x810YGWeeZCyfKMNdE9zBUse0Za+oADuvays087InZxhrTt5sBpVZqy7vMfPYjfM8H3OWnnpMkxl65Xbm7ilVrw1EsbJpbMe4C5OwFY8Uk8jR+ebmBk7NHSAuLi3M7cyp0vNtIYx+rl67WH32usmo6Kp1S4RRvsNjWtJPUNVWpm6kj2OjiOqSL2t8Csk1Ag9Axednk1xt3PWJK4Pkc/W2m+xBEEA/NtHU4/esijf+kxD856Q2vy7ljlp1Qdx2K7RC1XEfrhBvwMk25KgUgFRHcui5Or/lxhRH0pb/ALl6585L1Pkx0MNPPHjeKBzZ2g+T097alwQXO6bE5br8dgcLyjj++eLZZc8N31QuVN+C9Z000BqsQxyrxGGujaKhwdzboT5uQG2+ezguMqNBsejvqQwy9mUC/fZBy5PEKOsF0B0O0g1NbyH7POsv8Viy6NY7FcvwuoPZAd8CUGnNulUNulZcuG4hF87h1WztQOHgsN5DDZ41TwOSCh6CoE9KkXNOw9yibcVBEjqUSOhSNlEoIkdBUSpKJJ4+9BEoqm/X7FS/EIF7ix2K9Q/rcVtuuFYy4K/RfrUVr+mEG+3hXGglwABJJsAFCNrpJA1jS5ziA1rRck8F6foRoYaYsrK9odVHNrNoi/r8FRY0K0NcySOtxGO822OIjKPpPT8F6tQ0/MxgKNFRthaMs1mAWUFmamZJtCxH4XEfVC2SINO/B4zuVl+CMOwLfIg5t2CcFYlwLXFnNDh0i66qwSwQcLU6IUM/z2H0knagafBayfk+waS+thNOOwCz4WXpmoOCoYmncEHkU/JjgridWlmjP1J3eJK11RyVUBN4qquj6NZjh/CvbDAw7goGljPqhB4LUclL/wDT4q9v+5Th3wcFr5+S7FmA8xX0kh+u1zPgCvod1FEfVCtuw6I+qO5B82zcnWkUexlJJ2Jz4gLXzaGaSQ31sJlcBvZIx3uDrr6ddhUR9UdytOweM7Ag+VpsHxWEkTYVXM6TTPt8FWho6o1lOwUs+s6QNaOacLngvqN2CN3BXYMIYw3IQcLoLoV5CG1dcwOrHDIbREOA6eJXpVLSthYAAFOGBsQsAryA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65" y="5433614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35" y="4481114"/>
            <a:ext cx="2790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在模型驅動的應用程式中使用儀表板和圖表追蹤進度- Power Apps 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87" y="2617837"/>
            <a:ext cx="3829120" cy="18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569223" y="5260998"/>
            <a:ext cx="306735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69223" y="4776588"/>
            <a:ext cx="0" cy="109041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728554" y="4755197"/>
            <a:ext cx="0" cy="5058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975269" y="4715791"/>
            <a:ext cx="0" cy="5463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47895" y="5867001"/>
            <a:ext cx="222390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3635896" y="2924944"/>
            <a:ext cx="684" cy="2337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919524" y="3103527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975269" y="3089340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51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水文大數據收集應用</a:t>
            </a:r>
            <a:endParaRPr lang="zh-TW" altLang="en-US" dirty="0"/>
          </a:p>
        </p:txBody>
      </p:sp>
      <p:sp>
        <p:nvSpPr>
          <p:cNvPr id="4" name="AutoShape 2" descr="戶外型PM10 懸浮微粒監測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5" name="Picture 7" descr="水利署電子報: 水位自動觀測洞悉洪峰時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76463"/>
            <a:ext cx="5259399" cy="272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983549" cy="147907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9" y="1319609"/>
            <a:ext cx="1019175" cy="1914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歡迎光臨水利署電子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66" y="1630609"/>
            <a:ext cx="1391212" cy="104340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L-100-E CR | ICPDAS-EUROP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3" y="4423593"/>
            <a:ext cx="1329405" cy="132940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17259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13" descr="Database Server Icon, PNG, 720x720px, Database, Data, Databas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81127"/>
            <a:ext cx="2232248" cy="209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05" y="2133436"/>
            <a:ext cx="3406295" cy="244769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線接點 12"/>
          <p:cNvCxnSpPr/>
          <p:nvPr/>
        </p:nvCxnSpPr>
        <p:spPr>
          <a:xfrm flipH="1">
            <a:off x="2844194" y="2891853"/>
            <a:ext cx="684" cy="261689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634209" y="2674018"/>
            <a:ext cx="684" cy="7549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471486" y="3429000"/>
            <a:ext cx="216272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943100" y="2932930"/>
            <a:ext cx="1" cy="164819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942416" y="3429000"/>
            <a:ext cx="152838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483739" y="5867001"/>
            <a:ext cx="303247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452004" y="144594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PM10</a:t>
            </a:r>
          </a:p>
          <a:p>
            <a:r>
              <a:rPr lang="zh-TW" altLang="en-US" dirty="0" smtClean="0"/>
              <a:t>量測站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323301" y="1414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805133" y="1225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77713" y="5765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溫溼度計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77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工業</a:t>
            </a:r>
            <a:r>
              <a:rPr lang="en-US" altLang="zh-TW" dirty="0"/>
              <a:t>4.0 - </a:t>
            </a:r>
            <a:r>
              <a:rPr lang="zh-TW" altLang="en-US" dirty="0"/>
              <a:t>工廠監控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en-US" altLang="zh-TW" dirty="0"/>
              <a:t>KHPy_2018-03-05_</a:t>
            </a:r>
            <a:r>
              <a:rPr lang="zh-TW" altLang="en-US" dirty="0"/>
              <a:t>工業</a:t>
            </a:r>
            <a:r>
              <a:rPr lang="en-US" altLang="zh-TW" dirty="0"/>
              <a:t>4.0: PLC</a:t>
            </a:r>
            <a:r>
              <a:rPr lang="zh-TW" altLang="en-US" dirty="0"/>
              <a:t>與</a:t>
            </a:r>
            <a:r>
              <a:rPr lang="en-US" altLang="zh-TW" dirty="0"/>
              <a:t>Python</a:t>
            </a:r>
            <a:r>
              <a:rPr lang="zh-TW" altLang="en-US" dirty="0"/>
              <a:t>共</a:t>
            </a:r>
            <a:r>
              <a:rPr lang="zh-TW" altLang="en-US" dirty="0" smtClean="0"/>
              <a:t>舞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link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正修科大分享：</a:t>
            </a:r>
            <a:r>
              <a:rPr lang="en-US" altLang="zh-TW" dirty="0"/>
              <a:t>IIOT </a:t>
            </a:r>
            <a:r>
              <a:rPr lang="zh-TW" altLang="en-US" dirty="0"/>
              <a:t>工業</a:t>
            </a:r>
            <a:r>
              <a:rPr lang="en-US" altLang="zh-TW" dirty="0"/>
              <a:t>4.0 - </a:t>
            </a:r>
            <a:r>
              <a:rPr lang="zh-TW" altLang="en-US" dirty="0"/>
              <a:t>以 </a:t>
            </a:r>
            <a:r>
              <a:rPr lang="en-US" altLang="zh-TW" dirty="0"/>
              <a:t>Python </a:t>
            </a:r>
            <a:r>
              <a:rPr lang="zh-TW" altLang="en-US" dirty="0"/>
              <a:t>實作工廠</a:t>
            </a:r>
            <a:r>
              <a:rPr lang="zh-TW" altLang="en-US" dirty="0" smtClean="0"/>
              <a:t>監控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4"/>
              </a:rPr>
              <a:t>link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其它補充教材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0268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2066</TotalTime>
  <Words>30</Words>
  <Application>Microsoft Office PowerPoint</Application>
  <PresentationFormat>如螢幕大小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匯合</vt:lpstr>
      <vt:lpstr>工業應用</vt:lpstr>
      <vt:lpstr>工廠電力監控</vt:lpstr>
      <vt:lpstr>太陽能應用</vt:lpstr>
      <vt:lpstr>水文大數據收集應用</vt:lpstr>
      <vt:lpstr>其它補充教材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malo</cp:lastModifiedBy>
  <cp:revision>20</cp:revision>
  <dcterms:created xsi:type="dcterms:W3CDTF">2020-04-19T15:33:39Z</dcterms:created>
  <dcterms:modified xsi:type="dcterms:W3CDTF">2023-10-26T23:29:44Z</dcterms:modified>
</cp:coreProperties>
</file>