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5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embeddedFontLst>
    <p:embeddedFont>
      <p:font typeface="PT Sans Narrow" charset="0"/>
      <p:regular r:id="rId33"/>
      <p:bold r:id="rId34"/>
    </p:embeddedFont>
    <p:embeddedFont>
      <p:font typeface="Open Sans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30526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1056d9dad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1056d9dad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1056d9dad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1056d9dad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1056d9dad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1056d9dad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1056d9dad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1056d9dad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1056d9dad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1056d9dad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1056d9da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1056d9da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1056d9dad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1056d9dad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1056d9dad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1056d9dad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1056d9dad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1056d9dad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1056d9dad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1056d9dad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1056d9da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1056d9da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1056d9dad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1056d9dad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1056d9dad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1056d9dad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056d9dad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056d9dad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1056d9dad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1056d9dad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1056d9da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81056d9dad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1056d9da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1056d9da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1056d9dad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81056d9dad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1056d9dad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81056d9dad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81056d9dad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81056d9dad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1056d9dad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81056d9dad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1056d9da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1056d9da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1056d9dad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81056d9dad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1056d9da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1056d9da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1056d9da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1056d9da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276539e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276539e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1056d9dad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1056d9dad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1056d9dad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1056d9dad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1056d9da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1056d9da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Node-RED課程-Ch06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MySQL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第一個MySQL的Demo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按下「佈署」，如果連線有問題，會像左下的圖，要確認帳密是否錯誤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連線正確，會像右下的圖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213" y="2092450"/>
            <a:ext cx="290512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713" y="2169550"/>
            <a:ext cx="27908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第一個MySQL的Demo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點一下輸入，取回資料如右側所示，是一個array包一個object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50" y="1656050"/>
            <a:ext cx="77152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寫入資料庫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寫入資料庫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先拖拉一組node如下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700" y="1783203"/>
            <a:ext cx="2823075" cy="31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寫入資料庫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function中的程式如下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0" y="1723200"/>
            <a:ext cx="9144000" cy="1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zh-TW" sz="135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my_time = msg.payload;</a:t>
            </a:r>
            <a:endParaRPr sz="135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zh-TW" sz="135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new_msg = {</a:t>
            </a:r>
            <a:r>
              <a:rPr lang="zh-TW" sz="13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"topic"</a:t>
            </a:r>
            <a:r>
              <a:rPr lang="zh-TW" sz="135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zh-TW" sz="13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"insert into test (sid, dtime, value1, value2) values('s01', '2023-09-20 11:05:00', 10, 10)"</a:t>
            </a:r>
            <a:r>
              <a:rPr lang="zh-TW" sz="135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5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TW" sz="135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new_msg;</a:t>
            </a:r>
            <a:endParaRPr sz="135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700" y="3084463"/>
            <a:ext cx="6336300" cy="20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寫入資料庫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MySQL node的部份同上一小節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50" y="2163888"/>
            <a:ext cx="83629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寫入資料庫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點一下觸發SQL指令，可以得到以下的畫面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2259113"/>
            <a:ext cx="87725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寫入資料庫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altLang="en-US" dirty="0" smtClean="0"/>
              <a:t>如果有問題的畫面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033587"/>
            <a:ext cx="32670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3" y="2033587"/>
            <a:ext cx="708501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61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寫入資料庫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確認資料庫，已經有資料寫入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表示功能正常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100" y="2571750"/>
            <a:ext cx="6030125" cy="19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寫入資料庫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馬上再點一次，就會發生Error，這是因為我們在SQL Table的SCHEMA中有寫時間不能重覆，所以一重覆就有問題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2162838"/>
            <a:ext cx="88582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加入新的節點功能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點右上角的三條線，可以看到一個選單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點選「節點管理」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25" y="142000"/>
            <a:ext cx="2581900" cy="48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依時間把資料寫到資料庫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依時間把資料寫到資料庫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修改上一個範例的function程式如下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25" y="1641750"/>
            <a:ext cx="5913126" cy="34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依時間把資料寫到資料庫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修改上一個範例的function程式如下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796325" y="1801525"/>
            <a:ext cx="8036100" cy="3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//參考：https://blog.darkthread.net/blog/js-date-yyyymmdd-hhmmss/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my_time = </a:t>
            </a: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2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().toLocaleString(); </a:t>
            </a:r>
            <a:r>
              <a:rPr lang="zh-TW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//"2023/9/20 上午11:56:12"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my_time = </a:t>
            </a: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2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().toISOString(); </a:t>
            </a:r>
            <a:r>
              <a:rPr lang="zh-TW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//2023-09-20T03:57:03.513Z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my_time = </a:t>
            </a: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2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().toLocaleString(</a:t>
            </a:r>
            <a:r>
              <a:rPr lang="zh-TW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'sv'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zh-TW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//2023-09-20 11:59:44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msg.payload = my_time;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sql_cmd = </a:t>
            </a:r>
            <a:r>
              <a:rPr lang="zh-TW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"insert into test (sid, dtime, value1, value2) values('s01', '%s', %f, %f)"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sql_cmd = util.format(sql_cmd, my_time, </a:t>
            </a:r>
            <a:r>
              <a:rPr lang="zh-TW" sz="12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2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msg.topic = sql_cmd;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msg.payload = sql_cmd;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msg;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依時間把資料寫到資料庫</a:t>
            </a: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連續按二次觸發，可以得到以下結果</a:t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332" y="2213000"/>
            <a:ext cx="6432250" cy="19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/>
              <a:t>把</a:t>
            </a:r>
            <a:r>
              <a:rPr lang="zh-TW" altLang="en-US" dirty="0"/>
              <a:t>收集到</a:t>
            </a:r>
            <a:r>
              <a:rPr lang="zh-TW" dirty="0" smtClean="0"/>
              <a:t>的</a:t>
            </a:r>
            <a:r>
              <a:rPr lang="zh-TW" dirty="0"/>
              <a:t>資料寫到資料庫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把modbus問到的資料寫到資料庫</a:t>
            </a:r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修改node設計如下</a:t>
            </a:r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425" y="1684225"/>
            <a:ext cx="340312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把modbus問到的資料寫到資料庫</a:t>
            </a: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modbus設定如右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讀回來會是一個array</a:t>
            </a:r>
            <a:endParaRPr/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124" y="313300"/>
            <a:ext cx="4313876" cy="483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把modbus問到的資料寫到資料庫</a:t>
            </a:r>
            <a:endParaRPr/>
          </a:p>
        </p:txBody>
      </p:sp>
      <p:sp>
        <p:nvSpPr>
          <p:cNvPr id="237" name="Google Shape;237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修改function程式</a:t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 rotWithShape="1">
          <a:blip r:embed="rId3">
            <a:alphaModFix/>
          </a:blip>
          <a:srcRect r="7561"/>
          <a:stretch/>
        </p:blipFill>
        <p:spPr>
          <a:xfrm>
            <a:off x="2692824" y="0"/>
            <a:ext cx="6451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把modbus問到的資料寫到資料庫</a:t>
            </a:r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修改function程式</a:t>
            </a:r>
            <a:endParaRPr/>
          </a:p>
        </p:txBody>
      </p:sp>
      <p:sp>
        <p:nvSpPr>
          <p:cNvPr id="245" name="Google Shape;245;p39"/>
          <p:cNvSpPr txBox="1"/>
          <p:nvPr/>
        </p:nvSpPr>
        <p:spPr>
          <a:xfrm>
            <a:off x="501900" y="1618750"/>
            <a:ext cx="8642100" cy="3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sid = </a:t>
            </a:r>
            <a:r>
              <a:rPr lang="zh-TW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's01'</a:t>
            </a:r>
            <a:endParaRPr sz="12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//參考：https://blog.darkthread.net/blog/js-date-yyyymmdd-hhmmss/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my_time = </a:t>
            </a: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2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().toLocaleString(); </a:t>
            </a:r>
            <a:r>
              <a:rPr lang="zh-TW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//"2023/9/20 上午11:56:12"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my_time = </a:t>
            </a: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2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().toISOString(); </a:t>
            </a:r>
            <a:r>
              <a:rPr lang="zh-TW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//2023-09-20T03:57:03.513Z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my_time = </a:t>
            </a: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2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().toLocaleString(</a:t>
            </a:r>
            <a:r>
              <a:rPr lang="zh-TW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'sv'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zh-TW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//2023-09-20 11:59:44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get data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flow_total = </a:t>
            </a:r>
            <a:r>
              <a:rPr lang="zh-TW" sz="12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.round(msg.payload[</a:t>
            </a:r>
            <a:r>
              <a:rPr lang="zh-TW" sz="12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* </a:t>
            </a:r>
            <a:r>
              <a:rPr lang="zh-TW" sz="12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zh-TW" sz="12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zh-TW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//累計流量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flow_rt = </a:t>
            </a:r>
            <a:r>
              <a:rPr lang="zh-TW" sz="12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.round(msg.payload[</a:t>
            </a:r>
            <a:r>
              <a:rPr lang="zh-TW" sz="12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* </a:t>
            </a:r>
            <a:r>
              <a:rPr lang="zh-TW" sz="12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zh-TW" sz="12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 </a:t>
            </a:r>
            <a:r>
              <a:rPr lang="zh-TW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//瞬時流量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sql_cmd = </a:t>
            </a:r>
            <a:r>
              <a:rPr lang="zh-TW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"insert into test (sid, dtime, value1, value2) values('s01', '%s', %f, %f)"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sql_cmd = util.format(sql_cmd, my_time, flow_total, flow_rt);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msg.topic = sql_cmd; </a:t>
            </a:r>
            <a:r>
              <a:rPr lang="zh-TW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mysql node 執行的是 topic的內容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msg.payload = sql_cmd; </a:t>
            </a:r>
            <a:r>
              <a:rPr lang="zh-TW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debug用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TW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msg;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把modbus問到的資料寫到資料庫</a:t>
            </a:r>
            <a:endParaRPr/>
          </a:p>
        </p:txBody>
      </p:sp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重新佈署後可以得到結果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47"/>
            <a:ext cx="9144000" cy="2314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MySQL的節點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581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dirty="0"/>
              <a:t>MySQL並不是Node-RED內建功能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dirty="0"/>
              <a:t>需要安裝新的Node套件Node-red-node-mysql</a:t>
            </a:r>
            <a:endParaRPr dirty="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900" y="1990900"/>
            <a:ext cx="5580100" cy="31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把modbus問到的資料寫到資料庫</a:t>
            </a:r>
            <a:endParaRPr/>
          </a:p>
        </p:txBody>
      </p:sp>
      <p:sp>
        <p:nvSpPr>
          <p:cNvPr id="258" name="Google Shape;258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確認資料庫內容如下</a:t>
            </a:r>
            <a:endParaRPr/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650" y="2009400"/>
            <a:ext cx="5286700" cy="25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加入新的節點功能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安裝後的訊息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263938"/>
            <a:ext cx="6190456" cy="38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加入新的節點功能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可以在左側欄看到新增的節點功能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650" y="2101150"/>
            <a:ext cx="44386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第一個MySQL的Demo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581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先拉一個節點進來，再點二下，進行設定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75" y="2145000"/>
            <a:ext cx="72580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第一個MySQL的Demo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074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dirty="0"/>
              <a:t>設定資料庫連線</a:t>
            </a:r>
            <a:r>
              <a:rPr lang="zh-TW" dirty="0" smtClean="0"/>
              <a:t>資料</a:t>
            </a:r>
            <a:endParaRPr lang="en-US" altLang="zh-TW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altLang="en-US" dirty="0" smtClean="0"/>
              <a:t>網址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mysql.sg2.ewxew.com</a:t>
            </a:r>
            <a:endParaRPr lang="en-US" altLang="zh-TW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altLang="en-US" dirty="0" smtClean="0"/>
              <a:t>帳密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dirty="0" smtClean="0"/>
              <a:t>root</a:t>
            </a:r>
            <a:r>
              <a:rPr lang="zh-TW" altLang="en-US" dirty="0" smtClean="0"/>
              <a:t> </a:t>
            </a:r>
            <a:r>
              <a:rPr lang="en-US" altLang="zh-TW" dirty="0" smtClean="0"/>
              <a:t>/ ji3m/4mariadb</a:t>
            </a:r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364818"/>
            <a:ext cx="4057650" cy="451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第一個MySQL的Demo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074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依序加入幾個node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inject : 輸入時間，做一次性觸發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function : 輸入我們要下的指令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debug : 把問到的資料顯示到debug視窗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39600"/>
            <a:ext cx="3790125" cy="38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第一個MySQL的Demo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4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inject : 不用設定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function : 輸入指令如下，設定SQL的命令到topic，取最新的一筆資料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063" y="2041113"/>
            <a:ext cx="78009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1187</Words>
  <Application>Microsoft Office PowerPoint</Application>
  <PresentationFormat>如螢幕大小 (16:9)</PresentationFormat>
  <Paragraphs>98</Paragraphs>
  <Slides>30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Arial</vt:lpstr>
      <vt:lpstr>新細明體</vt:lpstr>
      <vt:lpstr>PT Sans Narrow</vt:lpstr>
      <vt:lpstr>Courier New</vt:lpstr>
      <vt:lpstr>Open Sans</vt:lpstr>
      <vt:lpstr>Tropic</vt:lpstr>
      <vt:lpstr>Node-RED課程-Ch06</vt:lpstr>
      <vt:lpstr>加入新的節點功能</vt:lpstr>
      <vt:lpstr>MySQL的節點</vt:lpstr>
      <vt:lpstr>加入新的節點功能</vt:lpstr>
      <vt:lpstr>加入新的節點功能</vt:lpstr>
      <vt:lpstr>第一個MySQL的Demo</vt:lpstr>
      <vt:lpstr>第一個MySQL的Demo</vt:lpstr>
      <vt:lpstr>第一個MySQL的Demo</vt:lpstr>
      <vt:lpstr>第一個MySQL的Demo</vt:lpstr>
      <vt:lpstr>第一個MySQL的Demo</vt:lpstr>
      <vt:lpstr>第一個MySQL的Demo</vt:lpstr>
      <vt:lpstr>寫入資料庫</vt:lpstr>
      <vt:lpstr>寫入資料庫</vt:lpstr>
      <vt:lpstr>寫入資料庫</vt:lpstr>
      <vt:lpstr>寫入資料庫</vt:lpstr>
      <vt:lpstr>寫入資料庫</vt:lpstr>
      <vt:lpstr>寫入資料庫</vt:lpstr>
      <vt:lpstr>寫入資料庫</vt:lpstr>
      <vt:lpstr>寫入資料庫</vt:lpstr>
      <vt:lpstr>依時間把資料寫到資料庫</vt:lpstr>
      <vt:lpstr>依時間把資料寫到資料庫</vt:lpstr>
      <vt:lpstr>依時間把資料寫到資料庫</vt:lpstr>
      <vt:lpstr>依時間把資料寫到資料庫</vt:lpstr>
      <vt:lpstr>把收集到的資料寫到資料庫</vt:lpstr>
      <vt:lpstr>把modbus問到的資料寫到資料庫</vt:lpstr>
      <vt:lpstr>把modbus問到的資料寫到資料庫</vt:lpstr>
      <vt:lpstr>把modbus問到的資料寫到資料庫</vt:lpstr>
      <vt:lpstr>把modbus問到的資料寫到資料庫</vt:lpstr>
      <vt:lpstr>把modbus問到的資料寫到資料庫</vt:lpstr>
      <vt:lpstr>把modbus問到的資料寫到資料庫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Node-RED課程-Ch06</dc:title>
  <cp:lastModifiedBy>malo</cp:lastModifiedBy>
  <cp:revision>5</cp:revision>
  <dcterms:modified xsi:type="dcterms:W3CDTF">2023-12-29T01:35:21Z</dcterms:modified>
</cp:coreProperties>
</file>