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1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54ef78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54ef787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454ef7874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54ef787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54ef787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454ef7874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54ef7874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54ef7874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454ef78743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4ef787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54ef787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454ef7874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4ef7874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54ef7874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454ef78743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Load_data</a:t>
            </a:r>
            <a:r>
              <a:rPr lang="en-US" altLang="zh-TW" dirty="0" smtClean="0"/>
              <a:t>()</a:t>
            </a:r>
            <a:r>
              <a:rPr lang="zh-TW" altLang="en-US" dirty="0" smtClean="0"/>
              <a:t>就已經分好</a:t>
            </a:r>
            <a:r>
              <a:rPr lang="en-US" altLang="zh-TW" dirty="0" smtClean="0"/>
              <a:t>train, test</a:t>
            </a:r>
            <a:r>
              <a:rPr lang="zh-TW" altLang="en-US" dirty="0" smtClean="0"/>
              <a:t>資料了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559" y="2938917"/>
            <a:ext cx="8795251" cy="201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之前有說過，輸入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的基本上都是一維的資料型態</a:t>
            </a:r>
            <a:endParaRPr lang="en-US" altLang="zh-TW" dirty="0" smtClean="0"/>
          </a:p>
          <a:p>
            <a:r>
              <a:rPr lang="zh-TW" altLang="en-US" dirty="0" smtClean="0"/>
              <a:t>這邊是為了觀察一筆資料是</a:t>
            </a:r>
            <a:r>
              <a:rPr lang="en-US" altLang="zh-TW" dirty="0" smtClean="0"/>
              <a:t>28x28</a:t>
            </a:r>
            <a:r>
              <a:rPr lang="zh-TW" altLang="en-US" dirty="0" smtClean="0"/>
              <a:t>的型態，並不符合需求</a:t>
            </a:r>
            <a:endParaRPr lang="en-US" altLang="zh-TW" dirty="0" smtClean="0"/>
          </a:p>
          <a:p>
            <a:r>
              <a:rPr lang="zh-TW" altLang="en-US" dirty="0" smtClean="0"/>
              <a:t>另外，每一個值是</a:t>
            </a:r>
            <a:r>
              <a:rPr lang="en-US" altLang="zh-TW" dirty="0" smtClean="0"/>
              <a:t>0~255</a:t>
            </a:r>
            <a:r>
              <a:rPr lang="zh-TW" altLang="en-US" dirty="0" smtClean="0"/>
              <a:t>的灰階數值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177" y="2874963"/>
            <a:ext cx="8441975" cy="36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這邊算是對資料的前處理</a:t>
            </a:r>
            <a:endParaRPr lang="en-US" altLang="zh-TW" dirty="0" smtClean="0"/>
          </a:p>
          <a:p>
            <a:r>
              <a:rPr lang="en-US" altLang="zh-TW" dirty="0" smtClean="0"/>
              <a:t>Reshape</a:t>
            </a:r>
            <a:r>
              <a:rPr lang="zh-TW" altLang="en-US" dirty="0" smtClean="0"/>
              <a:t>用來把</a:t>
            </a:r>
            <a:r>
              <a:rPr lang="en-US" altLang="zh-TW" dirty="0" smtClean="0"/>
              <a:t>28x28</a:t>
            </a:r>
            <a:r>
              <a:rPr lang="zh-TW" altLang="en-US" dirty="0" smtClean="0"/>
              <a:t>的</a:t>
            </a:r>
            <a:r>
              <a:rPr lang="en-US" altLang="zh-TW" dirty="0" smtClean="0"/>
              <a:t>2, 3</a:t>
            </a:r>
            <a:r>
              <a:rPr lang="zh-TW" altLang="en-US" dirty="0" smtClean="0"/>
              <a:t>維轉換為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維的資料，也就是一個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的形式</a:t>
            </a:r>
            <a:endParaRPr lang="en-US" altLang="zh-TW" dirty="0" smtClean="0"/>
          </a:p>
          <a:p>
            <a:r>
              <a:rPr lang="en-US" altLang="zh-TW" dirty="0" smtClean="0"/>
              <a:t>/255</a:t>
            </a:r>
            <a:r>
              <a:rPr lang="zh-TW" altLang="en-US" dirty="0" smtClean="0"/>
              <a:t>的原因是要讓資料正規化為</a:t>
            </a:r>
            <a:r>
              <a:rPr lang="en-US" altLang="zh-TW" dirty="0" smtClean="0"/>
              <a:t>0~1</a:t>
            </a:r>
            <a:r>
              <a:rPr lang="zh-TW" altLang="en-US" dirty="0" smtClean="0"/>
              <a:t>的數值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7724"/>
            <a:ext cx="908102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轉換前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2534784"/>
            <a:ext cx="8742795" cy="277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轉換後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298" y="2384199"/>
            <a:ext cx="8053388" cy="431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指定我們要建立的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長什麼樣子</a:t>
            </a:r>
            <a:endParaRPr lang="en-US" altLang="zh-TW" dirty="0" smtClean="0"/>
          </a:p>
          <a:p>
            <a:r>
              <a:rPr lang="en-US" altLang="zh-TW" dirty="0" smtClean="0"/>
              <a:t>Sequential()</a:t>
            </a:r>
            <a:r>
              <a:rPr lang="zh-TW" altLang="en-US" dirty="0" smtClean="0"/>
              <a:t>指定要以線性堆疊建立模型，是最常見的架構</a:t>
            </a:r>
            <a:endParaRPr lang="en-US" altLang="zh-TW" dirty="0" smtClean="0"/>
          </a:p>
          <a:p>
            <a:r>
              <a:rPr lang="en-US" altLang="zh-TW" dirty="0" err="1" smtClean="0"/>
              <a:t>Layers.Dense</a:t>
            </a:r>
            <a:r>
              <a:rPr lang="zh-TW" altLang="en-US" dirty="0" smtClean="0"/>
              <a:t>的參數</a:t>
            </a:r>
            <a:r>
              <a:rPr lang="en-US" altLang="zh-TW" dirty="0" smtClean="0"/>
              <a:t>1</a:t>
            </a:r>
            <a:r>
              <a:rPr lang="zh-TW" altLang="en-US" dirty="0" smtClean="0"/>
              <a:t>指定輸出的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是</a:t>
            </a:r>
            <a:r>
              <a:rPr lang="en-US" altLang="zh-TW" dirty="0" smtClean="0"/>
              <a:t>512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2</a:t>
            </a:r>
            <a:r>
              <a:rPr lang="zh-TW" altLang="en-US" dirty="0" smtClean="0"/>
              <a:t>是指定計算的方式為</a:t>
            </a:r>
            <a:r>
              <a:rPr lang="en-US" altLang="zh-TW" dirty="0" err="1" smtClean="0"/>
              <a:t>relu</a:t>
            </a:r>
            <a:r>
              <a:rPr lang="zh-TW" altLang="en-US" dirty="0" smtClean="0"/>
              <a:t>，前面我們有介紹過多種計算方式</a:t>
            </a:r>
            <a:endParaRPr lang="en-US" altLang="zh-TW" dirty="0" smtClean="0"/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3</a:t>
            </a:r>
            <a:r>
              <a:rPr lang="zh-TW" altLang="en-US" dirty="0" smtClean="0"/>
              <a:t>是指定輸入的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的維度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06" y="4207555"/>
            <a:ext cx="8858094" cy="169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第二個</a:t>
            </a:r>
            <a:r>
              <a:rPr lang="en-US" altLang="zh-TW" dirty="0" err="1" smtClean="0"/>
              <a:t>layers.Dense</a:t>
            </a:r>
            <a:r>
              <a:rPr lang="zh-TW" altLang="en-US" dirty="0" smtClean="0"/>
              <a:t>的第一個參數指定輸出為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，對應我們要分類的項次</a:t>
            </a:r>
            <a:endParaRPr lang="en-US" altLang="zh-TW" dirty="0" smtClean="0"/>
          </a:p>
          <a:p>
            <a:r>
              <a:rPr lang="zh-TW" altLang="en-US" dirty="0" smtClean="0"/>
              <a:t>第二個參數則是指定以</a:t>
            </a:r>
            <a:r>
              <a:rPr lang="en-US" altLang="zh-TW" dirty="0" err="1" smtClean="0"/>
              <a:t>softmax</a:t>
            </a:r>
            <a:r>
              <a:rPr lang="zh-TW" altLang="en-US" dirty="0" smtClean="0"/>
              <a:t>，會讓輸出的值都介於</a:t>
            </a:r>
            <a:r>
              <a:rPr lang="en-US" altLang="zh-TW" dirty="0" smtClean="0"/>
              <a:t>(0, 1)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06" y="4207555"/>
            <a:ext cx="8858094" cy="169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編譯我們的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，用以指定訓練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期間的準則參數</a:t>
            </a:r>
            <a:endParaRPr lang="en-US" altLang="zh-TW" dirty="0" smtClean="0"/>
          </a:p>
          <a:p>
            <a:r>
              <a:rPr lang="en-US" altLang="zh-TW" dirty="0" smtClean="0"/>
              <a:t>Optimizer</a:t>
            </a:r>
            <a:r>
              <a:rPr lang="zh-TW" altLang="en-US" dirty="0" smtClean="0"/>
              <a:t>指定我們使用 </a:t>
            </a:r>
            <a:r>
              <a:rPr lang="en-US" altLang="zh-TW" dirty="0" smtClean="0"/>
              <a:t>root </a:t>
            </a:r>
            <a:r>
              <a:rPr lang="en-US" altLang="zh-TW" dirty="0" err="1" smtClean="0"/>
              <a:t>sqr</a:t>
            </a:r>
            <a:r>
              <a:rPr lang="zh-TW" altLang="en-US" dirty="0" smtClean="0"/>
              <a:t>的方式</a:t>
            </a:r>
            <a:r>
              <a:rPr lang="zh-TW" altLang="en-US" dirty="0" smtClean="0"/>
              <a:t>評估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err="1" smtClean="0"/>
              <a:t>也可以</a:t>
            </a:r>
            <a:r>
              <a:rPr lang="en-US" dirty="0" err="1" smtClean="0"/>
              <a:t>SGD</a:t>
            </a:r>
            <a:r>
              <a:rPr lang="en-US" dirty="0" smtClean="0"/>
              <a:t>(gradient descent), </a:t>
            </a:r>
            <a:r>
              <a:rPr lang="en-US" dirty="0" err="1" smtClean="0"/>
              <a:t>RMSprop</a:t>
            </a:r>
            <a:r>
              <a:rPr lang="en-US" dirty="0" smtClean="0"/>
              <a:t>, </a:t>
            </a:r>
            <a:r>
              <a:rPr lang="en-US" dirty="0" err="1" smtClean="0"/>
              <a:t>Adagrad</a:t>
            </a:r>
            <a:r>
              <a:rPr lang="en-US" dirty="0" smtClean="0"/>
              <a:t>, </a:t>
            </a:r>
            <a:r>
              <a:rPr lang="en-US" dirty="0" err="1" smtClean="0"/>
              <a:t>Adadelta</a:t>
            </a:r>
            <a:r>
              <a:rPr lang="en-US" dirty="0" smtClean="0"/>
              <a:t>, Adam, </a:t>
            </a:r>
            <a:r>
              <a:rPr lang="en-US" dirty="0" err="1" smtClean="0"/>
              <a:t>Adamax</a:t>
            </a:r>
            <a:r>
              <a:rPr lang="en-US" dirty="0" smtClean="0"/>
              <a:t>, </a:t>
            </a:r>
            <a:r>
              <a:rPr lang="en-US" dirty="0" err="1" smtClean="0"/>
              <a:t>Nadam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Loss</a:t>
            </a:r>
            <a:r>
              <a:rPr lang="zh-TW" altLang="en-US" dirty="0" smtClean="0"/>
              <a:t> 指定損失函式的種類</a:t>
            </a:r>
            <a:endParaRPr lang="en-US" altLang="zh-TW" dirty="0" smtClean="0"/>
          </a:p>
          <a:p>
            <a:r>
              <a:rPr lang="en-US" altLang="zh-TW" dirty="0" smtClean="0"/>
              <a:t>Metrics</a:t>
            </a:r>
            <a:r>
              <a:rPr lang="zh-TW" altLang="en-US" dirty="0" smtClean="0"/>
              <a:t>指定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為評量準則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179" y="3557814"/>
            <a:ext cx="890025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轉換為我們分類用的標簽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371" y="3097438"/>
            <a:ext cx="786420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開始訓練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en-US" altLang="zh-TW" dirty="0" err="1" smtClean="0"/>
              <a:t>Batch_size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會影響收斂速度，每一個batch更新一次梯度下降的參數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514" y="2794548"/>
            <a:ext cx="8533791" cy="368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起手式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定義訓練資料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定義神經網絡模型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訓練模型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測試模型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測試模型</a:t>
            </a:r>
            <a:endParaRPr lang="en-US" altLang="zh-TW" dirty="0" smtClean="0"/>
          </a:p>
          <a:p>
            <a:r>
              <a:rPr lang="zh-TW" altLang="en-US" dirty="0" smtClean="0"/>
              <a:t>我們可以看到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有較小，這是可能有點</a:t>
            </a:r>
            <a:r>
              <a:rPr lang="en-US" altLang="zh-TW" dirty="0" err="1" smtClean="0"/>
              <a:t>overfiting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74" y="2782206"/>
            <a:ext cx="8694468" cy="177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MNIST資料集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算是類神經網路的hello world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親手建立模組，使用colab實作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先引入需要的module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29010"/>
            <a:ext cx="6629575" cy="1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載入資料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2739025"/>
            <a:ext cx="8991725" cy="26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建立模型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0725"/>
            <a:ext cx="9144000" cy="265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訓練模型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2634625"/>
            <a:ext cx="9144000" cy="232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測試模型(使用模型預測)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2326000"/>
            <a:ext cx="9144000" cy="401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回頭再把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看細一點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303</Words>
  <PresentationFormat>如螢幕大小 (4:3)</PresentationFormat>
  <Paragraphs>52</Paragraphs>
  <Slides>20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相鄰</vt:lpstr>
      <vt:lpstr>類神經網路(一)</vt:lpstr>
      <vt:lpstr>起手式</vt:lpstr>
      <vt:lpstr>Demo1</vt:lpstr>
      <vt:lpstr>Demo1</vt:lpstr>
      <vt:lpstr>Demo1</vt:lpstr>
      <vt:lpstr>Demo1</vt:lpstr>
      <vt:lpstr>Demo1</vt:lpstr>
      <vt:lpstr>Demo1</vt:lpstr>
      <vt:lpstr>回頭再把code看細一點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72</cp:revision>
  <dcterms:modified xsi:type="dcterms:W3CDTF">2022-12-24T13:04:07Z</dcterms:modified>
</cp:coreProperties>
</file>