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7" r:id="rId6"/>
    <p:sldId id="268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github.com/maloyang/TCPY20180922_Python-industry-Io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IhI_BhzMoo" TargetMode="External"/><Relationship Id="rId2" Type="http://schemas.openxmlformats.org/officeDocument/2006/relationships/hyperlink" Target="https://duckietow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物</a:t>
            </a:r>
            <a:r>
              <a:rPr lang="zh-TW" altLang="en-US" dirty="0"/>
              <a:t>聯</a:t>
            </a:r>
            <a:r>
              <a:rPr lang="zh-TW" altLang="en-US" dirty="0" smtClean="0"/>
              <a:t>網</a:t>
            </a:r>
            <a:r>
              <a:rPr lang="en-US" altLang="zh-TW" dirty="0" err="1" smtClean="0"/>
              <a:t>IoT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楊熲煜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33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IoT</a:t>
            </a:r>
            <a:r>
              <a:rPr lang="zh-TW" altLang="en-US" dirty="0" smtClean="0"/>
              <a:t>物聯網</a:t>
            </a:r>
            <a:r>
              <a:rPr lang="en-US" altLang="zh-TW" dirty="0" err="1" smtClean="0"/>
              <a:t>應用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2018 Python</a:t>
            </a:r>
            <a:r>
              <a:rPr lang="zh-TW" altLang="en-US" dirty="0"/>
              <a:t>工業</a:t>
            </a:r>
            <a:r>
              <a:rPr lang="en-US" altLang="zh-TW" dirty="0"/>
              <a:t>4.0 - </a:t>
            </a:r>
            <a:r>
              <a:rPr lang="zh-TW" altLang="en-US" dirty="0"/>
              <a:t>工廠監控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  <p:pic>
        <p:nvPicPr>
          <p:cNvPr id="3074" name="Picture 2" descr="Scada_std_anim_no_la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61" y="3429000"/>
            <a:ext cx="4464496" cy="31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C_Me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3904184" cy="16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615" y="5980612"/>
            <a:ext cx="1170408" cy="73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IoT</a:t>
            </a:r>
            <a:r>
              <a:rPr lang="zh-TW" altLang="en-US" dirty="0"/>
              <a:t>物聯網</a:t>
            </a:r>
            <a:r>
              <a:rPr lang="en-US" altLang="zh-TW" dirty="0" err="1"/>
              <a:t>應用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2021 Python </a:t>
            </a:r>
            <a:r>
              <a:rPr lang="zh-TW" altLang="en-US" dirty="0"/>
              <a:t>做太陽能發電監控</a:t>
            </a:r>
            <a:endParaRPr lang="en-US" altLang="zh-TW" dirty="0" smtClean="0"/>
          </a:p>
        </p:txBody>
      </p:sp>
      <p:pic>
        <p:nvPicPr>
          <p:cNvPr id="25" name="Picture 2" descr="來源, 可供選擇的, 可再生, 可持續發展 的 免費圖庫相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1" y="2062809"/>
            <a:ext cx="3012831" cy="16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1860482" y="4152156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3037611" y="4130765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45" y="2062808"/>
            <a:ext cx="827336" cy="5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55" y="4318870"/>
            <a:ext cx="1062807" cy="9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41" y="4961979"/>
            <a:ext cx="2790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8" descr="在模型驅動的應用程式中使用儀表板和圖表追蹤進度- Power Apps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93" y="3098702"/>
            <a:ext cx="3829120" cy="18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接點 33"/>
          <p:cNvCxnSpPr/>
          <p:nvPr/>
        </p:nvCxnSpPr>
        <p:spPr>
          <a:xfrm>
            <a:off x="1112129" y="5741863"/>
            <a:ext cx="306735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112129" y="5257453"/>
            <a:ext cx="0" cy="10904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271460" y="5236062"/>
            <a:ext cx="0" cy="5058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518175" y="5196656"/>
            <a:ext cx="0" cy="5463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1090801" y="6347866"/>
            <a:ext cx="222390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4178802" y="3405809"/>
            <a:ext cx="684" cy="2337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2462430" y="3584392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3518175" y="3570205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026645" y="6347866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26" y="2804141"/>
            <a:ext cx="457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4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IoT</a:t>
            </a:r>
            <a:r>
              <a:rPr lang="zh-TW" altLang="en-US" dirty="0"/>
              <a:t>物聯網</a:t>
            </a:r>
            <a:r>
              <a:rPr lang="en-US" altLang="zh-TW" dirty="0" err="1"/>
              <a:t>應用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工廠電力監控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1809557" y="1452256"/>
            <a:ext cx="7226939" cy="5289112"/>
            <a:chOff x="873453" y="1452256"/>
            <a:chExt cx="7226939" cy="5289112"/>
          </a:xfrm>
        </p:grpSpPr>
        <p:cxnSp>
          <p:nvCxnSpPr>
            <p:cNvPr id="7" name="直線接點 6"/>
            <p:cNvCxnSpPr/>
            <p:nvPr/>
          </p:nvCxnSpPr>
          <p:spPr>
            <a:xfrm>
              <a:off x="3555747" y="6041009"/>
              <a:ext cx="3032477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3555747" y="6041009"/>
              <a:ext cx="2456413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9" name="Picture 2" descr="SPM-3多功能集合式電表- 產品類別- 產品介紹- 士林電機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6" t="13561" r="7561" b="12140"/>
            <a:stretch/>
          </p:blipFill>
          <p:spPr bwMode="auto">
            <a:xfrm>
              <a:off x="4752402" y="2425097"/>
              <a:ext cx="959662" cy="861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Smart Factory Transformation for Water Hardware Production Line in ..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453" y="3531000"/>
              <a:ext cx="6722883" cy="3210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SPM-8多功能集合式電表- 產品類別- 產品介紹- 士林電機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5" t="15574" r="11695" b="13410"/>
            <a:stretch/>
          </p:blipFill>
          <p:spPr bwMode="auto">
            <a:xfrm>
              <a:off x="976390" y="2425098"/>
              <a:ext cx="998532" cy="89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SPM-8多功能集合式電表- 產品類別- 產品介紹- 士林電機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5" t="15574" r="11695" b="13410"/>
            <a:stretch/>
          </p:blipFill>
          <p:spPr bwMode="auto">
            <a:xfrm>
              <a:off x="2690212" y="2425099"/>
              <a:ext cx="998533" cy="898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直線接點 12"/>
            <p:cNvCxnSpPr/>
            <p:nvPr/>
          </p:nvCxnSpPr>
          <p:spPr>
            <a:xfrm>
              <a:off x="1475656" y="3286837"/>
              <a:ext cx="0" cy="18493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3848" y="3286837"/>
              <a:ext cx="0" cy="18493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5173968" y="3323971"/>
              <a:ext cx="0" cy="2833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V="1">
              <a:off x="1331640" y="2234856"/>
              <a:ext cx="0" cy="190243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3189478" y="2235454"/>
              <a:ext cx="0" cy="190243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5232233" y="2209328"/>
              <a:ext cx="0" cy="190243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1331640" y="2234856"/>
              <a:ext cx="468052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452256"/>
              <a:ext cx="2592288" cy="490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2038520"/>
              <a:ext cx="1738754" cy="1091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54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樹莓派介紹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於IoT的應用方式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自駕車的應用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https://duckietown.com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Pycon</a:t>
            </a:r>
            <a:r>
              <a:rPr lang="en-US" altLang="zh-TW" dirty="0" smtClean="0"/>
              <a:t> TW 2018的talk (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6875179" cy="318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8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水文數據</a:t>
            </a:r>
            <a:r>
              <a:rPr lang="zh-TW" altLang="en-US" dirty="0" smtClean="0"/>
              <a:t>收集應用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5" name="Picture 7" descr="水利署電子報: 水位自動觀測洞悉洪峰時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8021"/>
            <a:ext cx="5259399" cy="27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4334"/>
            <a:ext cx="983549" cy="147907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9" y="1461167"/>
            <a:ext cx="1019175" cy="1914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歡迎光臨水利署電子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66" y="1772167"/>
            <a:ext cx="1391212" cy="104340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L-100-E CR | ICPDAS-EUROP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3" y="4565151"/>
            <a:ext cx="1329405" cy="13294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658817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22685"/>
            <a:ext cx="2232248" cy="209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05" y="2274994"/>
            <a:ext cx="3406295" cy="24476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/>
          <p:cNvCxnSpPr/>
          <p:nvPr/>
        </p:nvCxnSpPr>
        <p:spPr>
          <a:xfrm flipH="1">
            <a:off x="2844194" y="3033411"/>
            <a:ext cx="684" cy="261689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634209" y="2815576"/>
            <a:ext cx="684" cy="7549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471486" y="3570558"/>
            <a:ext cx="216272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943100" y="3074488"/>
            <a:ext cx="1" cy="164819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942416" y="3570558"/>
            <a:ext cx="152838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483739" y="6008559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52004" y="158750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PM10</a:t>
            </a:r>
          </a:p>
          <a:p>
            <a:r>
              <a:rPr lang="zh-TW" altLang="en-US" dirty="0" smtClean="0"/>
              <a:t>量測站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3483739" y="6008559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323301" y="1556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805133" y="13675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7713" y="5907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溫溼度計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8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2852</TotalTime>
  <Words>91</Words>
  <Application>Microsoft Office PowerPoint</Application>
  <PresentationFormat>如螢幕大小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中庸</vt:lpstr>
      <vt:lpstr>物聯網IoT架構</vt:lpstr>
      <vt:lpstr>IoT物聯網應用架構</vt:lpstr>
      <vt:lpstr>IoT物聯網應用架構</vt:lpstr>
      <vt:lpstr>IoT物聯網應用架構</vt:lpstr>
      <vt:lpstr>樹莓派介紹-於IoT的應用方式</vt:lpstr>
      <vt:lpstr>水文數據收集應用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物聯網MQTT應用     -以樹莓派為例</dc:title>
  <dc:creator>malo</dc:creator>
  <cp:lastModifiedBy>malo</cp:lastModifiedBy>
  <cp:revision>63</cp:revision>
  <dcterms:created xsi:type="dcterms:W3CDTF">2023-10-20T23:29:27Z</dcterms:created>
  <dcterms:modified xsi:type="dcterms:W3CDTF">2023-11-23T22:08:56Z</dcterms:modified>
</cp:coreProperties>
</file>