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T Sans Narrow" charset="0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322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5fbdca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5fbdca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5fbdca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5fbdca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a5fbdca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a5fbdca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krieg/nodered-porta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odejs.org/en" TargetMode="External"/><Relationship Id="rId4" Type="http://schemas.openxmlformats.org/officeDocument/2006/relationships/hyperlink" Target="https://sourceforge.net/projects/nodered-porta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80/r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localhost:1880/api/u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Node-RED課程-Ch00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安裝設定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使用這一個版本最為</a:t>
            </a:r>
            <a:r>
              <a:rPr lang="zh-TW" dirty="0" smtClean="0"/>
              <a:t>方</a:t>
            </a:r>
            <a:r>
              <a:rPr lang="zh-TW" altLang="en-US" dirty="0" smtClean="0"/>
              <a:t>便</a:t>
            </a:r>
            <a:r>
              <a:rPr lang="zh-TW" dirty="0" smtClean="0"/>
              <a:t>，</a:t>
            </a:r>
            <a:r>
              <a:rPr lang="zh-TW" dirty="0"/>
              <a:t>因此先教這一個版本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到這邊有portable的安裝：(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https://github.com/mdkrieg/nodered-portable</a:t>
            </a:r>
            <a:r>
              <a:rPr lang="zh-TW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或是到這邊直接下載安裝 (我目前使的是v1.1.1的版本)：(</a:t>
            </a:r>
            <a:r>
              <a:rPr lang="zh-TW" u="sng" dirty="0">
                <a:solidFill>
                  <a:schemeClr val="hlink"/>
                </a:solidFill>
                <a:hlinkClick r:id="rId4"/>
              </a:rPr>
              <a:t>https://sourceforge.net/projects/nodered-portable/</a:t>
            </a:r>
            <a:r>
              <a:rPr lang="zh-TW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—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這一個</a:t>
            </a:r>
            <a:r>
              <a:rPr lang="zh-TW" dirty="0" smtClean="0"/>
              <a:t>版本</a:t>
            </a:r>
            <a:r>
              <a:rPr lang="zh-TW" altLang="en-US" dirty="0"/>
              <a:t>只有</a:t>
            </a:r>
            <a:r>
              <a:rPr lang="zh-TW" dirty="0" smtClean="0"/>
              <a:t>原始</a:t>
            </a:r>
            <a:r>
              <a:rPr lang="zh-TW" dirty="0"/>
              <a:t>的節點套件，如果要安裝其它套件會發現少了「節點管理」的功能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需要先安裝 Node.js (</a:t>
            </a:r>
            <a:r>
              <a:rPr lang="zh-TW" u="sng" dirty="0">
                <a:solidFill>
                  <a:schemeClr val="hlink"/>
                </a:solidFill>
                <a:hlinkClick r:id="rId5"/>
              </a:rPr>
              <a:t>link</a:t>
            </a:r>
            <a:r>
              <a:rPr lang="zh-TW" dirty="0"/>
              <a:t>)才能進行節點的安裝管理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剛執行的時候會看到這樣的畫面, 點START就可以開始用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其中port代表目前Node-RED的Server是使用1880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管理流程圖的編輯是在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http://localhost:1880/red</a:t>
            </a:r>
            <a:r>
              <a:rPr lang="zh-TW"/>
              <a:t> 這邊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如果有 api 服務會在 /api 這一個連結下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所以如果有安裝dashboard會在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http://localhost:1880/api/ui</a:t>
            </a:r>
            <a:r>
              <a:rPr lang="zh-TW"/>
              <a:t> 這一個連結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949" y="1514325"/>
            <a:ext cx="4808324" cy="36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由右邊的menu可以看到這是V2.1.3版的 Node-RED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375" y="0"/>
            <a:ext cx="2602225" cy="50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Node-RED安裝 - Windows免安裝版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5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經過實驗，裝好node.js後，在node-red中安裝的新節點功能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雖然可以copy到新電腦，並看到這些節點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但是網頁的ui render會失敗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所以只能每一次換新電腦時，都要重新安裝node.js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如螢幕大小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新細明體</vt:lpstr>
      <vt:lpstr>PT Sans Narrow</vt:lpstr>
      <vt:lpstr>Open Sans</vt:lpstr>
      <vt:lpstr>Tropic</vt:lpstr>
      <vt:lpstr>Node-RED課程-Ch00</vt:lpstr>
      <vt:lpstr>Node-RED安裝 - Windows免安裝版</vt:lpstr>
      <vt:lpstr>Node-RED安裝 - Windows免安裝版</vt:lpstr>
      <vt:lpstr>Node-RED安裝 - Windows免安裝版</vt:lpstr>
      <vt:lpstr>Node-RED安裝 - Windows免安裝版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Node-RED課程-Ch00</dc:title>
  <cp:lastModifiedBy>malo</cp:lastModifiedBy>
  <cp:revision>1</cp:revision>
  <dcterms:modified xsi:type="dcterms:W3CDTF">2023-11-23T21:20:46Z</dcterms:modified>
</cp:coreProperties>
</file>