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0d4b0c3f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0d4b0c3f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0d4b0c3f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0d4b0c3f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0d4b0c3f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0d4b0c3f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0d4b0c3f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0d4b0c3f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d4b0c3f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d4b0c3f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d4b0c3f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d4b0c3f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0d4b0c3f5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0d4b0c3f5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d4b0c3f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d4b0c3f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0d4b0c3f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0d4b0c3f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Node-RED課程-01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如果我們是想要定時觸發，自動一直輸出訊息，可以點二下「時間戳」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設定此node訊息觸發為「週期性執行」，5秒一次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再點一下完成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956000" cy="333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118000" cy="3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因為有改變設定，所以再點一下「部署」，就可以見到如下的訊息每5秒出現一個(這邊的數字是ms，所以每一個訊息增加5000ms)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46" y="2571749"/>
            <a:ext cx="840445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Node-RED基礎知識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先假設大家都已安裝好Node-RED可以使用!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Node-RED的預設Port是1880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所以如果安裝好，可以在 http://127.0.0.1:1880 看到Node-Red的網頁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—-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使用portable版本需要先安裝 Node.js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介面說明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25" y="1266324"/>
            <a:ext cx="7969099" cy="3788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594275" y="1639375"/>
            <a:ext cx="1229400" cy="3145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35650" y="1700825"/>
            <a:ext cx="1178400" cy="338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功能節點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088900" y="1791775"/>
            <a:ext cx="4222800" cy="3145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011025" y="2457750"/>
            <a:ext cx="1560900" cy="400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流程圖繪製區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643375" y="1700825"/>
            <a:ext cx="2030700" cy="3354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069525" y="2233650"/>
            <a:ext cx="1178400" cy="338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屬性設定區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首先從左邊拖拉一個node進入中間的「流程」區塊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800" y="1688950"/>
            <a:ext cx="42481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在剛剛的node上點二下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可以看到編輯node的設定頁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預設這個node會輸出一個目前時間的資訊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617" y="1266325"/>
            <a:ext cx="5172383" cy="36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拖拉debug node進來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再把第一個node的右邊小點點接到debug node的左邊小點點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1304825"/>
            <a:ext cx="4956000" cy="212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600" y="3824671"/>
            <a:ext cx="31146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點一下右上角的「部署」，英文是「deploy」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看到部署成功，代表我們目前的流程程式沒有問題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78111"/>
            <a:ext cx="8729851" cy="179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點一下「時間戳」的輸入觸發點，如右圖，會發現除了有訊息「成功注入」以外，沒發生什麼事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再點一下debug node的右邊的節點，啟用輸出功能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825" y="734025"/>
            <a:ext cx="4956001" cy="189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875" y="3100793"/>
            <a:ext cx="3618640" cy="17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第一個Demo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點一下最左邊的節點，此為輸入訊息的「觸發」點，點一下就會輸出訊息到debug1去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因為debug1已啟用，所以可以在除錯窗口看到訊息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63" y="3209913"/>
            <a:ext cx="63341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如螢幕大小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PT Sans Narrow</vt:lpstr>
      <vt:lpstr>Open Sans</vt:lpstr>
      <vt:lpstr>Arial</vt:lpstr>
      <vt:lpstr>Tropic</vt:lpstr>
      <vt:lpstr>Node-RED課程-01</vt:lpstr>
      <vt:lpstr>Node-RED基礎知識</vt:lpstr>
      <vt:lpstr>介面說明</vt:lpstr>
      <vt:lpstr>第一個Demo</vt:lpstr>
      <vt:lpstr>第一個Demo</vt:lpstr>
      <vt:lpstr>第一個Demo</vt:lpstr>
      <vt:lpstr>第一個Demo</vt:lpstr>
      <vt:lpstr>第一個Demo</vt:lpstr>
      <vt:lpstr>第一個Demo</vt:lpstr>
      <vt:lpstr>第一個Demo</vt:lpstr>
      <vt:lpstr>第一個Demo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楊熲煜</cp:lastModifiedBy>
  <cp:revision>1</cp:revision>
  <dcterms:modified xsi:type="dcterms:W3CDTF">2025-03-11T11:53:19Z</dcterms:modified>
</cp:coreProperties>
</file>