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PT Sans Narrow" panose="020B0506020203020204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a9ad4475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a9ad4475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a9ad4475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a9ad44751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a9ad4475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a9ad44751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a9ad44751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a9ad44751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a9ad44751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a9ad44751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a9ad4475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7a9ad4475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a9ad44751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a9ad44751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a9ad4475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7a9ad4475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7a9ad4475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7a9ad4475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a9ad4475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a9ad4475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0d4b0c3f5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0d4b0c3f5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a9ad44751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a9ad44751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a9ad44751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a9ad44751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a9ad44751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a9ad44751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a9ad44751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a9ad44751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a9a269b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a9a269b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a9ad4475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a9ad4475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a9ad4475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a9ad4475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a9ad4475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a9ad4475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a9ad4475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7a9ad4475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a9ad4475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a9ad4475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a9ad4475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a9ad4475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a9ad4475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7a9ad4475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site/wenyunotify/12-node-red/01-%E5%85%A5%E9%96%80%E7%AF%8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Node-RED課程-03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dashboard(數位儀表板)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拖拉一組slider , gauge 作為輸入，輸出的介面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975" y="1266325"/>
            <a:ext cx="4228150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接下來要對dashboard的畫面作配置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要記得在dashboard中是以這三個分層次的：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Tab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Group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zh-TW"/>
              <a:t>元件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Tab下有Group，Group下有元件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第一次進來設定slider需要先設定group</a:t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000" y="882750"/>
            <a:ext cx="4171312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設定Group前要先設定Tab (新增一個)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603348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如圖，新增一個Tab名稱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9800" cy="3256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接下來設定 Gauge就比較輕松，直接選擇 [TEST]group1就可以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50" y="0"/>
            <a:ext cx="4315050" cy="492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完成後，點選「部署」</a:t>
            </a:r>
            <a:endParaRPr/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" y="3365488"/>
            <a:ext cx="8439150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再點選右上角的「Dashboard」icon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1853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83" name="Google Shape;183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點選右上角的「Dashboard」icon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再點選下方的彈出按鈕，就會跳出dashboard的畫面</a:t>
            </a:r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800" y="1304825"/>
            <a:ext cx="4729800" cy="236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90" name="Google Shape;190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可以拖拉slider去影響上面的gauge的數值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650" y="2218650"/>
            <a:ext cx="4729800" cy="2649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點右上角的三條線，可以看到一個選單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點選「節點管理」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25" y="142000"/>
            <a:ext cx="2581900" cy="48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Dashbaord的排版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如右圖，先拖拉出如右的項目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三個輸入 slider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三個Gauge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三個chart</a:t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8250" y="948177"/>
            <a:ext cx="5437726" cy="3733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輸出成果如右圖</a:t>
            </a:r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700" y="1304825"/>
            <a:ext cx="5190900" cy="309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Dashboard的排版</a:t>
            </a: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336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排程模式說明</a:t>
            </a:r>
            <a:endParaRPr/>
          </a:p>
        </p:txBody>
      </p:sp>
      <p:pic>
        <p:nvPicPr>
          <p:cNvPr id="217" name="Google Shape;2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61093"/>
            <a:ext cx="3336600" cy="412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參考</a:t>
            </a:r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不錯的參考文章: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阿玊的教學(</a:t>
            </a:r>
            <a:r>
              <a:rPr lang="zh-TW" u="sng">
                <a:solidFill>
                  <a:schemeClr val="hlink"/>
                </a:solidFill>
                <a:hlinkClick r:id="rId3"/>
              </a:rPr>
              <a:t>link</a:t>
            </a:r>
            <a:r>
              <a:rPr lang="zh-TW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選擇「安裝」分頁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點選安裝 node-red-dashboard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600" y="943650"/>
            <a:ext cx="4998150" cy="4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選擇「安裝」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875" y="2701675"/>
            <a:ext cx="5631126" cy="23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安裝後的訊息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725" y="108425"/>
            <a:ext cx="2778875" cy="492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加入dashboard功能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5715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可以在左側欄看到新增的節點功能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160" y="0"/>
            <a:ext cx="174763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9963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dashboard是我們在Node-RED中最重要的呈現方式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67248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保留本來測試的結果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我們點一下右上同的「新增流程」，來增加一個流程分頁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325" y="2635588"/>
            <a:ext cx="83153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第一個Dashboard Demo</a:t>
            </a: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37977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在「流程3」的分頁上連點二下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會出現名稱設定的頁面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zh-TW"/>
              <a:t>我們把它修改為「儀表板測試」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425" y="1740538"/>
            <a:ext cx="497205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</Words>
  <Application>Microsoft Office PowerPoint</Application>
  <PresentationFormat>如螢幕大小 (16:9)</PresentationFormat>
  <Paragraphs>62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8" baseType="lpstr">
      <vt:lpstr>PT Sans Narrow</vt:lpstr>
      <vt:lpstr>Open Sans</vt:lpstr>
      <vt:lpstr>Arial</vt:lpstr>
      <vt:lpstr>Tropic</vt:lpstr>
      <vt:lpstr>Node-RED課程-03</vt:lpstr>
      <vt:lpstr>加入dashboard功能</vt:lpstr>
      <vt:lpstr>加入dashboard功能</vt:lpstr>
      <vt:lpstr>加入dashboard功能</vt:lpstr>
      <vt:lpstr>加入dashboard功能</vt:lpstr>
      <vt:lpstr>加入dashboard功能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第一個Dashboard Demo</vt:lpstr>
      <vt:lpstr>Dashbaord的排版</vt:lpstr>
      <vt:lpstr>Dashboard的排版</vt:lpstr>
      <vt:lpstr>Dashboard的排版</vt:lpstr>
      <vt:lpstr>Dashboard的排版</vt:lpstr>
      <vt:lpstr>參考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楊熲煜</cp:lastModifiedBy>
  <cp:revision>1</cp:revision>
  <dcterms:modified xsi:type="dcterms:W3CDTF">2025-03-11T11:54:03Z</dcterms:modified>
</cp:coreProperties>
</file>