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93" r:id="rId3"/>
    <p:sldId id="296" r:id="rId4"/>
    <p:sldId id="353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7665F-9663-4C79-B31A-D759FBA98EC6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D4E6B-7355-4521-8201-88D3C6EDC5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53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2025/3/11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Nodered</a:t>
            </a:r>
            <a:br>
              <a:rPr lang="en-US" altLang="zh-TW" dirty="0"/>
            </a:br>
            <a:r>
              <a:rPr lang="en-US" altLang="zh-TW" dirty="0"/>
              <a:t>- MQTT</a:t>
            </a:r>
            <a:r>
              <a:rPr lang="zh-TW" altLang="en-US" dirty="0"/>
              <a:t>應用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</a:t>
            </a:r>
            <a:r>
              <a:rPr lang="en-US" altLang="zh-TW" dirty="0" err="1"/>
              <a:t>Malo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楊熲煜</a:t>
            </a:r>
          </a:p>
        </p:txBody>
      </p:sp>
    </p:spTree>
    <p:extLst>
      <p:ext uri="{BB962C8B-B14F-4D97-AF65-F5344CB8AC3E}">
        <p14:creationId xmlns:p14="http://schemas.microsoft.com/office/powerpoint/2010/main" val="821334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</a:t>
            </a:r>
            <a:r>
              <a:rPr lang="en-US" altLang="zh-TW" dirty="0"/>
              <a:t>Gauge</a:t>
            </a:r>
            <a:r>
              <a:rPr lang="zh-TW" altLang="en-US" dirty="0"/>
              <a:t>和</a:t>
            </a:r>
            <a:r>
              <a:rPr lang="en-US" altLang="zh-TW" dirty="0"/>
              <a:t>Chart</a:t>
            </a:r>
            <a:r>
              <a:rPr lang="zh-TW" altLang="en-US" dirty="0"/>
              <a:t>，如下圖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12976"/>
            <a:ext cx="5679847" cy="3082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2931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628582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Gauge</a:t>
            </a:r>
            <a:r>
              <a:rPr lang="zh-TW" altLang="en-US" dirty="0"/>
              <a:t>的編輯畫面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Range</a:t>
            </a:r>
            <a:r>
              <a:rPr lang="zh-TW" altLang="en-US" dirty="0"/>
              <a:t>填入</a:t>
            </a:r>
            <a:r>
              <a:rPr lang="en-US" altLang="zh-TW" dirty="0"/>
              <a:t>200</a:t>
            </a:r>
            <a:r>
              <a:rPr lang="zh-TW" altLang="en-US" dirty="0"/>
              <a:t>，</a:t>
            </a:r>
            <a:r>
              <a:rPr lang="en-US" altLang="zh-TW" dirty="0"/>
              <a:t>300,</a:t>
            </a:r>
            <a:r>
              <a:rPr lang="zh-TW" altLang="en-US" dirty="0"/>
              <a:t> 因為我們的電壓是</a:t>
            </a:r>
            <a:r>
              <a:rPr lang="en-US" altLang="zh-TW" dirty="0"/>
              <a:t>220V</a:t>
            </a:r>
            <a:r>
              <a:rPr lang="zh-TW" altLang="en-US" dirty="0"/>
              <a:t>的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點一下新增</a:t>
            </a:r>
            <a:r>
              <a:rPr lang="en-US" altLang="zh-TW" dirty="0"/>
              <a:t>Group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229" y="1612726"/>
            <a:ext cx="4867275" cy="520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62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新增的</a:t>
            </a:r>
            <a:r>
              <a:rPr lang="en-US" altLang="zh-TW" dirty="0"/>
              <a:t>Group</a:t>
            </a:r>
            <a:r>
              <a:rPr lang="zh-TW" altLang="en-US" dirty="0"/>
              <a:t>設定如右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2965276"/>
            <a:ext cx="489585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085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回到</a:t>
            </a:r>
            <a:r>
              <a:rPr lang="en-US" altLang="zh-TW" dirty="0"/>
              <a:t>Gauge</a:t>
            </a:r>
            <a:r>
              <a:rPr lang="zh-TW" altLang="en-US" dirty="0"/>
              <a:t>按「完成」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348880"/>
            <a:ext cx="4762500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7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進入</a:t>
            </a:r>
            <a:r>
              <a:rPr lang="en-US" altLang="zh-TW" dirty="0"/>
              <a:t>chart</a:t>
            </a:r>
            <a:r>
              <a:rPr lang="zh-TW" altLang="en-US" dirty="0"/>
              <a:t>設定頁面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按完成即可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350448"/>
            <a:ext cx="5242173" cy="434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0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把</a:t>
            </a:r>
            <a:r>
              <a:rPr lang="en-US" altLang="zh-TW" dirty="0"/>
              <a:t>Node</a:t>
            </a:r>
            <a:r>
              <a:rPr lang="zh-TW" altLang="en-US" dirty="0"/>
              <a:t>連結如下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2636912"/>
            <a:ext cx="3270473" cy="3690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57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3837363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點「部署」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於</a:t>
            </a:r>
            <a:r>
              <a:rPr lang="en-US" altLang="zh-TW" dirty="0"/>
              <a:t>dashboard</a:t>
            </a:r>
            <a:r>
              <a:rPr lang="zh-TW" altLang="en-US" dirty="0"/>
              <a:t>分頁點選彈出鈕，進入</a:t>
            </a:r>
            <a:r>
              <a:rPr lang="en-US" altLang="zh-TW" dirty="0"/>
              <a:t>dashboard</a:t>
            </a:r>
            <a:r>
              <a:rPr lang="zh-TW" altLang="en-US" dirty="0"/>
              <a:t>的網頁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53" y="2060848"/>
            <a:ext cx="4474527" cy="452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164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整個設定完，我們可以得到這樣的畫面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98" y="2276871"/>
            <a:ext cx="3127796" cy="45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60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63808" cy="4918500"/>
          </a:xfrm>
        </p:spPr>
        <p:txBody>
          <a:bodyPr>
            <a:normAutofit lnSpcReduction="10000"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試著把電壓、電流、用電量都加進來</a:t>
            </a:r>
            <a:endParaRPr lang="en-US" altLang="zh-TW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/farm/v1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/farm/v2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/farm/v3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/farm/a1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/farm/a2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/farm/a3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</a:t>
            </a:r>
            <a:r>
              <a:rPr lang="en-US" altLang="zh-TW" dirty="0" err="1"/>
              <a:t>total_e</a:t>
            </a:r>
            <a:endParaRPr lang="en-US" altLang="zh-TW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/farm/temp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</a:t>
            </a:r>
            <a:r>
              <a:rPr lang="en-US" altLang="zh-TW" dirty="0" err="1"/>
              <a:t>humi</a:t>
            </a:r>
            <a:endParaRPr lang="en-US" altLang="zh-TW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/</a:t>
            </a:r>
            <a:r>
              <a:rPr lang="en-US" altLang="zh-TW" dirty="0" err="1"/>
              <a:t>malo</a:t>
            </a:r>
            <a:r>
              <a:rPr lang="en-US" altLang="zh-TW" dirty="0"/>
              <a:t>/farm/CO2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276870"/>
            <a:ext cx="3127796" cy="457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40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02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NodeRED應用-資訊視覺化好幫手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72763"/>
            <a:ext cx="3528392" cy="525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94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MQTT的應用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563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為</a:t>
            </a:r>
            <a:r>
              <a:rPr lang="en-US" altLang="zh-TW" dirty="0"/>
              <a:t>Node-RED</a:t>
            </a:r>
            <a:r>
              <a:rPr lang="zh-TW" altLang="en-US" dirty="0"/>
              <a:t>內建就有的節點服務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5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985250" y="2950433"/>
            <a:ext cx="2810886" cy="28548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122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7847784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加入新的</a:t>
            </a:r>
            <a:r>
              <a:rPr lang="en-US" altLang="zh-TW" dirty="0" err="1"/>
              <a:t>mqtt</a:t>
            </a:r>
            <a:r>
              <a:rPr lang="en-US" altLang="zh-TW" dirty="0"/>
              <a:t> in</a:t>
            </a:r>
            <a:r>
              <a:rPr lang="zh-TW" altLang="en-US" dirty="0"/>
              <a:t>的節點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並加入</a:t>
            </a:r>
            <a:r>
              <a:rPr lang="en-US" altLang="zh-TW" dirty="0"/>
              <a:t>chart</a:t>
            </a:r>
            <a:r>
              <a:rPr lang="zh-TW" altLang="en-US" dirty="0"/>
              <a:t>和</a:t>
            </a:r>
            <a:r>
              <a:rPr lang="en-US" altLang="zh-TW" dirty="0"/>
              <a:t>gauge</a:t>
            </a:r>
            <a:r>
              <a:rPr lang="zh-TW" altLang="en-US" dirty="0"/>
              <a:t>的節點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85125" y="2811804"/>
            <a:ext cx="7246400" cy="3652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80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3395217" cy="4918500"/>
          </a:xfrm>
        </p:spPr>
        <p:txBody>
          <a:bodyPr>
            <a:normAutofit lnSpcReduction="10000"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/>
              <a:t>MQTT</a:t>
            </a:r>
            <a:r>
              <a:rPr lang="zh-TW" altLang="en-US" dirty="0"/>
              <a:t>的設定如右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服務端為</a:t>
            </a:r>
            <a:r>
              <a:rPr lang="en-US" altLang="zh-TW" dirty="0"/>
              <a:t>Broker</a:t>
            </a:r>
            <a:r>
              <a:rPr lang="zh-TW" altLang="en-US" dirty="0"/>
              <a:t>的位置</a:t>
            </a:r>
            <a:br>
              <a:rPr lang="zh-TW" altLang="en-US" dirty="0"/>
            </a:br>
            <a:r>
              <a:rPr lang="zh-TW" altLang="en-US" dirty="0"/>
              <a:t>這個需要按一下紅色框選處進行新增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主題為 </a:t>
            </a:r>
            <a:r>
              <a:rPr lang="en-US" altLang="zh-TW" dirty="0"/>
              <a:t>topic</a:t>
            </a:r>
            <a:endParaRPr lang="zh-TW" altLang="en-US" dirty="0"/>
          </a:p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QoS</a:t>
            </a:r>
            <a:r>
              <a:rPr lang="zh-TW" altLang="en-US" dirty="0"/>
              <a:t>一般用</a:t>
            </a:r>
            <a:r>
              <a:rPr lang="en-US" altLang="zh-TW" dirty="0"/>
              <a:t>1</a:t>
            </a:r>
            <a:r>
              <a:rPr lang="zh-TW" altLang="en-US" dirty="0"/>
              <a:t>即可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名稱是節點要顯示的文字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" r="2394"/>
          <a:stretch/>
        </p:blipFill>
        <p:spPr bwMode="auto">
          <a:xfrm>
            <a:off x="4007865" y="2309415"/>
            <a:ext cx="5100639" cy="4518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437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631761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en-US" altLang="zh-TW" dirty="0" err="1"/>
              <a:t>mqtt</a:t>
            </a:r>
            <a:r>
              <a:rPr lang="en-US" altLang="zh-TW" dirty="0"/>
              <a:t>-broker</a:t>
            </a:r>
            <a:r>
              <a:rPr lang="zh-TW" altLang="en-US" dirty="0"/>
              <a:t>的設定</a:t>
            </a:r>
          </a:p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主要設定紅色框的部份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95"/>
          <a:stretch/>
        </p:blipFill>
        <p:spPr bwMode="auto">
          <a:xfrm>
            <a:off x="2924174" y="3085554"/>
            <a:ext cx="6219825" cy="3772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24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MQTT應用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8063809" cy="4918500"/>
          </a:xfrm>
        </p:spPr>
        <p:txBody>
          <a:bodyPr>
            <a:normAutofit/>
          </a:bodyPr>
          <a:lstStyle/>
          <a:p>
            <a:pPr marL="571500" indent="-457200">
              <a:spcBef>
                <a:spcPts val="0"/>
              </a:spcBef>
              <a:buSzPts val="1800"/>
            </a:pPr>
            <a:r>
              <a:rPr lang="zh-TW" altLang="en-US" dirty="0"/>
              <a:t>上一步完成後，回到</a:t>
            </a:r>
            <a:r>
              <a:rPr lang="en-US" altLang="zh-TW" dirty="0" err="1"/>
              <a:t>mqtt</a:t>
            </a:r>
            <a:r>
              <a:rPr lang="zh-TW" altLang="en-US" dirty="0"/>
              <a:t> </a:t>
            </a:r>
            <a:r>
              <a:rPr lang="en-US" altLang="zh-TW" dirty="0"/>
              <a:t>in</a:t>
            </a:r>
            <a:r>
              <a:rPr lang="zh-TW" altLang="en-US" dirty="0"/>
              <a:t>的節點畫面如右</a:t>
            </a:r>
          </a:p>
        </p:txBody>
      </p:sp>
      <p:sp>
        <p:nvSpPr>
          <p:cNvPr id="4" name="矩形 3"/>
          <p:cNvSpPr/>
          <p:nvPr/>
        </p:nvSpPr>
        <p:spPr>
          <a:xfrm>
            <a:off x="4450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 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79"/>
          <a:stretch/>
        </p:blipFill>
        <p:spPr bwMode="auto">
          <a:xfrm>
            <a:off x="3419872" y="2926605"/>
            <a:ext cx="5724128" cy="373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7247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中庸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3020</TotalTime>
  <Words>293</Words>
  <Application>Microsoft Office PowerPoint</Application>
  <PresentationFormat>如螢幕大小 (4:3)</PresentationFormat>
  <Paragraphs>67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Calibri</vt:lpstr>
      <vt:lpstr>Tw Cen MT</vt:lpstr>
      <vt:lpstr>Wingdings</vt:lpstr>
      <vt:lpstr>Wingdings 2</vt:lpstr>
      <vt:lpstr>中庸</vt:lpstr>
      <vt:lpstr>Nodered - MQTT應用</vt:lpstr>
      <vt:lpstr>NodeRED應用</vt:lpstr>
      <vt:lpstr>NodeRED應用-資訊視覺化好幫手</vt:lpstr>
      <vt:lpstr>MQTT的應用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  <vt:lpstr>MQTT應用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物聯網MQTT應用     -以樹莓派為例</dc:title>
  <dc:creator>malo</dc:creator>
  <cp:lastModifiedBy>楊熲煜</cp:lastModifiedBy>
  <cp:revision>87</cp:revision>
  <dcterms:created xsi:type="dcterms:W3CDTF">2023-10-20T23:29:27Z</dcterms:created>
  <dcterms:modified xsi:type="dcterms:W3CDTF">2025-03-11T11:56:41Z</dcterms:modified>
</cp:coreProperties>
</file>