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07:54:15.6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1,'937'0,"-734"13,9 1,-143-15,164 4,-193 0,-1 2,1 1,68 21,-64-15,0-3,1-2,0-1,0-3,1-1,45-5,-31 2,-34 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7CA91A5-EC7A-499D-AF7A-9A2047254EE0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0C96A51-4E2B-4B6E-8D70-A1A706CFDA0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91A5-EC7A-499D-AF7A-9A2047254EE0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6A51-4E2B-4B6E-8D70-A1A706CFDA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09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91A5-EC7A-499D-AF7A-9A2047254EE0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6A51-4E2B-4B6E-8D70-A1A706CFDA0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192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91A5-EC7A-499D-AF7A-9A2047254EE0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6A51-4E2B-4B6E-8D70-A1A706CFDA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58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91A5-EC7A-499D-AF7A-9A2047254EE0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6A51-4E2B-4B6E-8D70-A1A706CFDA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412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91A5-EC7A-499D-AF7A-9A2047254EE0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6A51-4E2B-4B6E-8D70-A1A706CFDA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818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91A5-EC7A-499D-AF7A-9A2047254EE0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6A51-4E2B-4B6E-8D70-A1A706CFDA0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002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91A5-EC7A-499D-AF7A-9A2047254EE0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6A51-4E2B-4B6E-8D70-A1A706CFDA0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471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91A5-EC7A-499D-AF7A-9A2047254EE0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6A51-4E2B-4B6E-8D70-A1A706CFDA0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91A5-EC7A-499D-AF7A-9A2047254EE0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6A51-4E2B-4B6E-8D70-A1A706CFDA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3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91A5-EC7A-499D-AF7A-9A2047254EE0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6A51-4E2B-4B6E-8D70-A1A706CFDA0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38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91A5-EC7A-499D-AF7A-9A2047254EE0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6A51-4E2B-4B6E-8D70-A1A706CFDA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55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91A5-EC7A-499D-AF7A-9A2047254EE0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6A51-4E2B-4B6E-8D70-A1A706CFDA0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7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91A5-EC7A-499D-AF7A-9A2047254EE0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6A51-4E2B-4B6E-8D70-A1A706CFDA0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8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91A5-EC7A-499D-AF7A-9A2047254EE0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6A51-4E2B-4B6E-8D70-A1A706CFDA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07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91A5-EC7A-499D-AF7A-9A2047254EE0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6A51-4E2B-4B6E-8D70-A1A706CFDA0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63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91A5-EC7A-499D-AF7A-9A2047254EE0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6A51-4E2B-4B6E-8D70-A1A706CFDA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03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CA91A5-EC7A-499D-AF7A-9A2047254EE0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C96A51-4E2B-4B6E-8D70-A1A706CFDA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81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anywher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1DB9E-4083-EA6A-7FC7-A440A9464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pythonAnyWhere</a:t>
            </a:r>
            <a:r>
              <a:rPr lang="zh-TW" altLang="en-US" dirty="0"/>
              <a:t>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28C535-6ABE-854E-1CCA-82CB35813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804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B627A-894D-1CB5-76E8-6FE729B27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D8D095-69B4-876B-EBB0-53705B74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</a:t>
            </a:r>
          </a:p>
        </p:txBody>
      </p:sp>
      <p:pic>
        <p:nvPicPr>
          <p:cNvPr id="6" name="內容版面配置區 5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5821EC8C-EED6-F9F6-8952-014FF83C4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3616325"/>
            <a:ext cx="4019550" cy="1200150"/>
          </a:xfrm>
        </p:spPr>
      </p:pic>
    </p:spTree>
    <p:extLst>
      <p:ext uri="{BB962C8B-B14F-4D97-AF65-F5344CB8AC3E}">
        <p14:creationId xmlns:p14="http://schemas.microsoft.com/office/powerpoint/2010/main" val="3995971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95AB1-D693-4C14-DFF5-A4FC34054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33ADB-BFC5-4530-686E-2D48DD7D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修改程式流程</a:t>
            </a:r>
          </a:p>
        </p:txBody>
      </p:sp>
      <p:pic>
        <p:nvPicPr>
          <p:cNvPr id="7" name="內容版面配置區 6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72D1187D-AD14-FAA3-90F4-6EDEC0E46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79" y="2557463"/>
            <a:ext cx="5395595" cy="3566800"/>
          </a:xfrm>
        </p:spPr>
      </p:pic>
    </p:spTree>
    <p:extLst>
      <p:ext uri="{BB962C8B-B14F-4D97-AF65-F5344CB8AC3E}">
        <p14:creationId xmlns:p14="http://schemas.microsoft.com/office/powerpoint/2010/main" val="223441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38105-1315-AD90-77FA-49390BF71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821EC8-9B6D-9B54-63EC-F21AFF09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修改程式流程</a:t>
            </a:r>
          </a:p>
        </p:txBody>
      </p:sp>
      <p:pic>
        <p:nvPicPr>
          <p:cNvPr id="6" name="內容版面配置區 5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127AB6BD-0EC6-F337-91D4-576D29242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75614"/>
            <a:ext cx="9601200" cy="3081573"/>
          </a:xfrm>
        </p:spPr>
      </p:pic>
    </p:spTree>
    <p:extLst>
      <p:ext uri="{BB962C8B-B14F-4D97-AF65-F5344CB8AC3E}">
        <p14:creationId xmlns:p14="http://schemas.microsoft.com/office/powerpoint/2010/main" val="273527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1BD07-94DF-AC50-6A3D-4EDD89EC6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F2766-0F5E-129E-5124-F01CF20D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修改程式流程</a:t>
            </a:r>
          </a:p>
        </p:txBody>
      </p:sp>
      <p:pic>
        <p:nvPicPr>
          <p:cNvPr id="7" name="內容版面配置區 6" descr="一張含有 文字, 字型, 軟體, 網頁 的圖片&#10;&#10;AI 產生的內容可能不正確。">
            <a:extLst>
              <a:ext uri="{FF2B5EF4-FFF2-40B4-BE49-F238E27FC236}">
                <a16:creationId xmlns:a16="http://schemas.microsoft.com/office/drawing/2014/main" id="{42BEE23B-BE1D-D38D-4068-74B339039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2578100"/>
            <a:ext cx="6867525" cy="3276600"/>
          </a:xfrm>
        </p:spPr>
      </p:pic>
    </p:spTree>
    <p:extLst>
      <p:ext uri="{BB962C8B-B14F-4D97-AF65-F5344CB8AC3E}">
        <p14:creationId xmlns:p14="http://schemas.microsoft.com/office/powerpoint/2010/main" val="53833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6178A-2FB7-19FE-F524-A4FA66976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E5FAE8-E77D-0F90-A15F-2F1F35DE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修改程式流程</a:t>
            </a:r>
          </a:p>
        </p:txBody>
      </p:sp>
      <p:pic>
        <p:nvPicPr>
          <p:cNvPr id="6" name="內容版面配置區 5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9FA36A63-1652-F647-C5CD-A0378EBE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3397250"/>
            <a:ext cx="4781550" cy="1638300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2F4C3E0-CC7C-746A-3DBB-4E958D2131C5}"/>
              </a:ext>
            </a:extLst>
          </p:cNvPr>
          <p:cNvSpPr txBox="1"/>
          <p:nvPr/>
        </p:nvSpPr>
        <p:spPr>
          <a:xfrm>
            <a:off x="8620125" y="296227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這時沒有新網頁可以看</a:t>
            </a:r>
          </a:p>
        </p:txBody>
      </p:sp>
    </p:spTree>
    <p:extLst>
      <p:ext uri="{BB962C8B-B14F-4D97-AF65-F5344CB8AC3E}">
        <p14:creationId xmlns:p14="http://schemas.microsoft.com/office/powerpoint/2010/main" val="1001098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E0064-91EB-CC98-7504-6D1624C30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891EC-8943-77FF-AACC-2C7CD377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修改程式流程</a:t>
            </a:r>
          </a:p>
        </p:txBody>
      </p:sp>
      <p:pic>
        <p:nvPicPr>
          <p:cNvPr id="7" name="內容版面配置區 6" descr="一張含有 文字, 螢幕擷取畫面, 軟體, 網頁 的圖片&#10;&#10;AI 產生的內容可能不正確。">
            <a:extLst>
              <a:ext uri="{FF2B5EF4-FFF2-40B4-BE49-F238E27FC236}">
                <a16:creationId xmlns:a16="http://schemas.microsoft.com/office/drawing/2014/main" id="{FAD19A9F-769F-CF39-FDB6-86FD9BF75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592388"/>
            <a:ext cx="6286500" cy="3248025"/>
          </a:xfrm>
        </p:spPr>
      </p:pic>
    </p:spTree>
    <p:extLst>
      <p:ext uri="{BB962C8B-B14F-4D97-AF65-F5344CB8AC3E}">
        <p14:creationId xmlns:p14="http://schemas.microsoft.com/office/powerpoint/2010/main" val="1385787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FA16A-DC55-AF40-739F-C0FCD811E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AB1050-2946-2403-301D-9D430971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修改程式流程</a:t>
            </a:r>
          </a:p>
        </p:txBody>
      </p:sp>
      <p:pic>
        <p:nvPicPr>
          <p:cNvPr id="6" name="內容版面配置區 5" descr="一張含有 文字, 字型, 螢幕擷取畫面 的圖片&#10;&#10;AI 產生的內容可能不正確。">
            <a:extLst>
              <a:ext uri="{FF2B5EF4-FFF2-40B4-BE49-F238E27FC236}">
                <a16:creationId xmlns:a16="http://schemas.microsoft.com/office/drawing/2014/main" id="{5A1703CF-C3F4-793B-8B12-3F07271EA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12" y="3444875"/>
            <a:ext cx="4295775" cy="1543050"/>
          </a:xfrm>
        </p:spPr>
      </p:pic>
    </p:spTree>
    <p:extLst>
      <p:ext uri="{BB962C8B-B14F-4D97-AF65-F5344CB8AC3E}">
        <p14:creationId xmlns:p14="http://schemas.microsoft.com/office/powerpoint/2010/main" val="2115030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585E3-5A32-9E3A-EE1F-95985AD6C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39D78-41C0-9379-5D5F-D0AED9B8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修改程式流程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90F8B0C-7861-736D-C56A-C3F7041814F1}"/>
              </a:ext>
            </a:extLst>
          </p:cNvPr>
          <p:cNvSpPr txBox="1"/>
          <p:nvPr/>
        </p:nvSpPr>
        <p:spPr>
          <a:xfrm>
            <a:off x="8705850" y="27051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再重新載入程式就好</a:t>
            </a:r>
          </a:p>
        </p:txBody>
      </p:sp>
      <p:pic>
        <p:nvPicPr>
          <p:cNvPr id="6" name="內容版面配置區 5" descr="一張含有 文字, 字型, 螢幕擷取畫面 的圖片&#10;&#10;AI 產生的內容可能不正確。">
            <a:extLst>
              <a:ext uri="{FF2B5EF4-FFF2-40B4-BE49-F238E27FC236}">
                <a16:creationId xmlns:a16="http://schemas.microsoft.com/office/drawing/2014/main" id="{DBCB8FB0-2511-E8C2-F1AA-4E75306E4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12" y="3444875"/>
            <a:ext cx="4295775" cy="1543050"/>
          </a:xfrm>
        </p:spPr>
      </p:pic>
    </p:spTree>
    <p:extLst>
      <p:ext uri="{BB962C8B-B14F-4D97-AF65-F5344CB8AC3E}">
        <p14:creationId xmlns:p14="http://schemas.microsoft.com/office/powerpoint/2010/main" val="4195211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37DA4-4F3A-455A-2482-79B8F30CC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29D012-52C2-01EB-32D9-D4E72A09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修改程式流程</a:t>
            </a:r>
          </a:p>
        </p:txBody>
      </p:sp>
      <p:pic>
        <p:nvPicPr>
          <p:cNvPr id="7" name="內容版面配置區 6" descr="一張含有 文字, 螢幕擷取畫面, 數字, 字型 的圖片&#10;&#10;AI 產生的內容可能不正確。">
            <a:extLst>
              <a:ext uri="{FF2B5EF4-FFF2-40B4-BE49-F238E27FC236}">
                <a16:creationId xmlns:a16="http://schemas.microsoft.com/office/drawing/2014/main" id="{901E672F-3BE7-163D-5DC0-7F8A4FAA0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455" y="2557463"/>
            <a:ext cx="4416420" cy="3686239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755035B-C09A-8C7E-F542-F2F844DF420F}"/>
              </a:ext>
            </a:extLst>
          </p:cNvPr>
          <p:cNvSpPr txBox="1"/>
          <p:nvPr/>
        </p:nvSpPr>
        <p:spPr>
          <a:xfrm>
            <a:off x="8705850" y="2705100"/>
            <a:ext cx="2165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 </a:t>
            </a:r>
            <a:r>
              <a:rPr lang="en-US" altLang="zh-TW" dirty="0"/>
              <a:t>flask_app_03.py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7404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77430-F842-043C-2AFD-8CB8E89ED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EB63A-F466-C29D-B722-BA482B7B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修改程式流程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228B4A-43B3-7735-B693-705BC7E77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FACA73-8788-BF32-DA01-9B99FCB6E928}"/>
              </a:ext>
            </a:extLst>
          </p:cNvPr>
          <p:cNvSpPr txBox="1"/>
          <p:nvPr/>
        </p:nvSpPr>
        <p:spPr>
          <a:xfrm>
            <a:off x="233361" y="67374"/>
            <a:ext cx="11268075" cy="67232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'/map_demo'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map_demo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"https://raw.githubusercontent.com/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maloyang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/KH20221202_IoT_Data_Science/main/W01/bike_02_</a:t>
            </a:r>
            <a:r>
              <a:rPr lang="zh-TW" alt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新北市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.csv"</a:t>
            </a:r>
            <a:endParaRPr lang="en-US" altLang="zh-TW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decoded_content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decoded_content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splitlines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data_list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使用 </a:t>
            </a:r>
            <a:r>
              <a:rPr lang="en-US" altLang="zh-TW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geocoder </a:t>
            </a:r>
            <a:r>
              <a:rPr lang="zh-TW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取得特定住址的 </a:t>
            </a:r>
            <a:r>
              <a:rPr lang="en-US" altLang="zh-TW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GPS </a:t>
            </a:r>
            <a:r>
              <a:rPr lang="zh-TW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座標</a:t>
            </a:r>
            <a:endParaRPr lang="zh-TW" alt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#location = </a:t>
            </a:r>
            <a:r>
              <a:rPr lang="en-US" altLang="zh-TW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geocoder.osm</a:t>
            </a:r>
            <a:r>
              <a:rPr lang="en-US" altLang="zh-TW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zh-TW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新北市</a:t>
            </a:r>
            <a:r>
              <a:rPr lang="en-US" altLang="zh-TW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').</a:t>
            </a:r>
            <a:r>
              <a:rPr lang="en-US" altLang="zh-TW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latlng</a:t>
            </a:r>
            <a:endParaRPr lang="en-US" altLang="zh-TW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data_list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data_list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folium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.Map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zoom_start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data_list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:]: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lng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folium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.Marker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TW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TW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lng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)],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tooltip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TW" alt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剩餘車輛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folium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.Icon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'fa'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'fa-bicycle'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add_to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folium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.Marker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TW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TW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lng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)],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tooltip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TW" alt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剩餘車輛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folium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.Icon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'fa'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'fa-bicycle'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add_to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folium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.Marker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TW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TW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lng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)],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tooltip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lang="en-US" altLang="zh-TW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TW" alt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剩餘車輛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folium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.Icon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'fa'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'fa-bicycle'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add_to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</a:t>
            </a:r>
            <a:b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Folium </a:t>
            </a:r>
            <a:r>
              <a:rPr lang="zh-TW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地圖物件轉換為 </a:t>
            </a:r>
            <a:r>
              <a:rPr lang="en-US" altLang="zh-TW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zh-TW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字串</a:t>
            </a:r>
            <a:endParaRPr lang="zh-TW" alt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map_html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en-US" altLang="zh-TW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repr_html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_()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map_html</a:t>
            </a:r>
            <a:endParaRPr lang="en-US" altLang="zh-TW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4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A36A5-843D-FEE7-5320-656A92E3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93E2BE-8397-43EA-519F-0DD8BF07A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b="1" dirty="0"/>
              <a:t>前提：</a:t>
            </a:r>
            <a:endParaRPr lang="zh-TW" altLang="en-US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需要一個 </a:t>
            </a:r>
            <a:r>
              <a:rPr lang="en-US" altLang="zh-TW" dirty="0"/>
              <a:t>PythonAnywhere </a:t>
            </a:r>
            <a:r>
              <a:rPr lang="zh-TW" altLang="en-US" dirty="0"/>
              <a:t>帳戶 </a:t>
            </a:r>
            <a:r>
              <a:rPr lang="en-US" altLang="zh-TW" dirty="0"/>
              <a:t>(</a:t>
            </a:r>
            <a:r>
              <a:rPr lang="zh-TW" altLang="en-US" dirty="0"/>
              <a:t>免費帳戶即可開始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申請網頁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https://www.pythonanywhere.com/</a:t>
            </a:r>
            <a:endParaRPr lang="en-US" altLang="zh-TW" dirty="0"/>
          </a:p>
          <a:p>
            <a:pPr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77071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D5E84-8733-79FB-0198-70F209F7E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65FE1-5A91-D997-2FD7-FF0B97F3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修改程式流程</a:t>
            </a:r>
          </a:p>
        </p:txBody>
      </p:sp>
      <p:pic>
        <p:nvPicPr>
          <p:cNvPr id="7" name="內容版面配置區 6" descr="一張含有 文字, 螢幕擷取畫面, 網頁, 網站 的圖片&#10;&#10;AI 產生的內容可能不正確。">
            <a:extLst>
              <a:ext uri="{FF2B5EF4-FFF2-40B4-BE49-F238E27FC236}">
                <a16:creationId xmlns:a16="http://schemas.microsoft.com/office/drawing/2014/main" id="{6BDD0245-5AF4-5BEC-B61E-83AD1C03A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590" y="2557463"/>
            <a:ext cx="5294819" cy="3317875"/>
          </a:xfrm>
        </p:spPr>
      </p:pic>
    </p:spTree>
    <p:extLst>
      <p:ext uri="{BB962C8B-B14F-4D97-AF65-F5344CB8AC3E}">
        <p14:creationId xmlns:p14="http://schemas.microsoft.com/office/powerpoint/2010/main" val="2382197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04A7F-E042-6C8E-025E-03D95FBC7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934C0-FFAA-DAF1-312B-CD9D865A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修改程式流程</a:t>
            </a:r>
          </a:p>
        </p:txBody>
      </p:sp>
      <p:pic>
        <p:nvPicPr>
          <p:cNvPr id="6" name="內容版面配置區 5" descr="一張含有 文字, 螢幕擷取畫面, 網頁, 軟體 的圖片&#10;&#10;AI 產生的內容可能不正確。">
            <a:extLst>
              <a:ext uri="{FF2B5EF4-FFF2-40B4-BE49-F238E27FC236}">
                <a16:creationId xmlns:a16="http://schemas.microsoft.com/office/drawing/2014/main" id="{5F13167A-E3AE-0432-FD3C-7225CD1DB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56" y="2557463"/>
            <a:ext cx="4477688" cy="3317875"/>
          </a:xfrm>
        </p:spPr>
      </p:pic>
    </p:spTree>
    <p:extLst>
      <p:ext uri="{BB962C8B-B14F-4D97-AF65-F5344CB8AC3E}">
        <p14:creationId xmlns:p14="http://schemas.microsoft.com/office/powerpoint/2010/main" val="4129276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D7304-C6C8-8FAF-E2CF-01CE14210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E9965-F2E3-FB95-9C3B-D2E5DAEA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修改程式流程</a:t>
            </a:r>
          </a:p>
        </p:txBody>
      </p:sp>
      <p:pic>
        <p:nvPicPr>
          <p:cNvPr id="7" name="內容版面配置區 6" descr="一張含有 文字, 螢幕擷取畫面, 軟體, 網頁 的圖片&#10;&#10;AI 產生的內容可能不正確。">
            <a:extLst>
              <a:ext uri="{FF2B5EF4-FFF2-40B4-BE49-F238E27FC236}">
                <a16:creationId xmlns:a16="http://schemas.microsoft.com/office/drawing/2014/main" id="{7AFB247E-B4A0-A3AA-EC89-62B3CA795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3178175"/>
            <a:ext cx="5105400" cy="2076450"/>
          </a:xfrm>
        </p:spPr>
      </p:pic>
    </p:spTree>
    <p:extLst>
      <p:ext uri="{BB962C8B-B14F-4D97-AF65-F5344CB8AC3E}">
        <p14:creationId xmlns:p14="http://schemas.microsoft.com/office/powerpoint/2010/main" val="680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22E99-6CEC-C6CB-E2C3-54ADCE63A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2956EF-AD7A-BB34-B44F-C41A34A9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修改程式流程</a:t>
            </a:r>
          </a:p>
        </p:txBody>
      </p:sp>
      <p:pic>
        <p:nvPicPr>
          <p:cNvPr id="6" name="內容版面配置區 5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2495EF43-DED4-0009-1856-CECFB1CB6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08" y="2557463"/>
            <a:ext cx="6226129" cy="3643312"/>
          </a:xfrm>
        </p:spPr>
      </p:pic>
    </p:spTree>
    <p:extLst>
      <p:ext uri="{BB962C8B-B14F-4D97-AF65-F5344CB8AC3E}">
        <p14:creationId xmlns:p14="http://schemas.microsoft.com/office/powerpoint/2010/main" val="2855077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95786-F5E8-37E9-74DA-04244BBE0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E666A-F596-6ACB-EC64-F1F97DD0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修改程式流程</a:t>
            </a:r>
          </a:p>
        </p:txBody>
      </p:sp>
      <p:pic>
        <p:nvPicPr>
          <p:cNvPr id="7" name="內容版面配置區 6" descr="一張含有 文字, 字型, 網頁, 螢幕擷取畫面 的圖片&#10;&#10;AI 產生的內容可能不正確。">
            <a:extLst>
              <a:ext uri="{FF2B5EF4-FFF2-40B4-BE49-F238E27FC236}">
                <a16:creationId xmlns:a16="http://schemas.microsoft.com/office/drawing/2014/main" id="{BF51DED4-2403-0FC8-156F-158D4B461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41559"/>
            <a:ext cx="9601200" cy="2749682"/>
          </a:xfrm>
        </p:spPr>
      </p:pic>
    </p:spTree>
    <p:extLst>
      <p:ext uri="{BB962C8B-B14F-4D97-AF65-F5344CB8AC3E}">
        <p14:creationId xmlns:p14="http://schemas.microsoft.com/office/powerpoint/2010/main" val="3490193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DED4A-182F-16A6-9F4B-29CE29F6A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23C6A-C6BA-40EF-AE9C-11A812CC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修改程式流程</a:t>
            </a:r>
          </a:p>
        </p:txBody>
      </p:sp>
      <p:pic>
        <p:nvPicPr>
          <p:cNvPr id="6" name="內容版面配置區 5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F3E52618-222B-2DA1-EA85-BA592246D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12" y="3621088"/>
            <a:ext cx="4371975" cy="1190625"/>
          </a:xfrm>
        </p:spPr>
      </p:pic>
    </p:spTree>
    <p:extLst>
      <p:ext uri="{BB962C8B-B14F-4D97-AF65-F5344CB8AC3E}">
        <p14:creationId xmlns:p14="http://schemas.microsoft.com/office/powerpoint/2010/main" val="2650630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1EA46-A0D6-A054-D7A9-CA82A7791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0563B-C46F-97AE-BF9F-8DD983B4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修改程式流程</a:t>
            </a:r>
          </a:p>
        </p:txBody>
      </p:sp>
      <p:pic>
        <p:nvPicPr>
          <p:cNvPr id="7" name="內容版面配置區 6" descr="一張含有 文字, 螢幕擷取畫面, 地圖 的圖片&#10;&#10;AI 產生的內容可能不正確。">
            <a:extLst>
              <a:ext uri="{FF2B5EF4-FFF2-40B4-BE49-F238E27FC236}">
                <a16:creationId xmlns:a16="http://schemas.microsoft.com/office/drawing/2014/main" id="{2BA38E6F-A91B-8B59-7961-DE905601B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750" y="2557463"/>
            <a:ext cx="5372499" cy="3317875"/>
          </a:xfrm>
        </p:spPr>
      </p:pic>
    </p:spTree>
    <p:extLst>
      <p:ext uri="{BB962C8B-B14F-4D97-AF65-F5344CB8AC3E}">
        <p14:creationId xmlns:p14="http://schemas.microsoft.com/office/powerpoint/2010/main" val="1576868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CD423-F133-E3C7-FE3B-A27FF8692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8F5D07-B4DB-B245-9E33-EF84447F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修改程式流程</a:t>
            </a:r>
          </a:p>
        </p:txBody>
      </p:sp>
      <p:pic>
        <p:nvPicPr>
          <p:cNvPr id="6" name="內容版面配置區 5" descr="一張含有 文字, 螢幕擷取畫面, 軟體, 多媒體軟體 的圖片&#10;&#10;AI 產生的內容可能不正確。">
            <a:extLst>
              <a:ext uri="{FF2B5EF4-FFF2-40B4-BE49-F238E27FC236}">
                <a16:creationId xmlns:a16="http://schemas.microsoft.com/office/drawing/2014/main" id="{CF4301AA-8A06-5F65-511C-CA63CF3CC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40" y="2557463"/>
            <a:ext cx="6467519" cy="3317875"/>
          </a:xfrm>
        </p:spPr>
      </p:pic>
    </p:spTree>
    <p:extLst>
      <p:ext uri="{BB962C8B-B14F-4D97-AF65-F5344CB8AC3E}">
        <p14:creationId xmlns:p14="http://schemas.microsoft.com/office/powerpoint/2010/main" val="2745801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1A9FF-687C-0FF1-BCC3-3DBED0143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A3093-60ED-0ACC-3C26-D4EF64D8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修改程式流程</a:t>
            </a:r>
          </a:p>
        </p:txBody>
      </p:sp>
      <p:pic>
        <p:nvPicPr>
          <p:cNvPr id="7" name="內容版面配置區 6" descr="一張含有 地圖, 文字, 地圖集 的圖片&#10;&#10;AI 產生的內容可能不正確。">
            <a:extLst>
              <a:ext uri="{FF2B5EF4-FFF2-40B4-BE49-F238E27FC236}">
                <a16:creationId xmlns:a16="http://schemas.microsoft.com/office/drawing/2014/main" id="{F3E49020-2D8A-A1D2-47BC-642126848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26" y="2557463"/>
            <a:ext cx="4619948" cy="3317875"/>
          </a:xfrm>
        </p:spPr>
      </p:pic>
    </p:spTree>
    <p:extLst>
      <p:ext uri="{BB962C8B-B14F-4D97-AF65-F5344CB8AC3E}">
        <p14:creationId xmlns:p14="http://schemas.microsoft.com/office/powerpoint/2010/main" val="153310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A36A5-843D-FEE7-5320-656A92E3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</a:t>
            </a:r>
          </a:p>
        </p:txBody>
      </p:sp>
      <p:pic>
        <p:nvPicPr>
          <p:cNvPr id="5" name="內容版面配置區 4" descr="一張含有 文字, 螢幕擷取畫面, 軟體, 網頁 的圖片&#10;&#10;AI 產生的內容可能不正確。">
            <a:extLst>
              <a:ext uri="{FF2B5EF4-FFF2-40B4-BE49-F238E27FC236}">
                <a16:creationId xmlns:a16="http://schemas.microsoft.com/office/drawing/2014/main" id="{3E2D988C-A068-D765-9CEA-7F27BAABC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039" y="2557463"/>
            <a:ext cx="6561085" cy="3562680"/>
          </a:xfrm>
        </p:spPr>
      </p:pic>
    </p:spTree>
    <p:extLst>
      <p:ext uri="{BB962C8B-B14F-4D97-AF65-F5344CB8AC3E}">
        <p14:creationId xmlns:p14="http://schemas.microsoft.com/office/powerpoint/2010/main" val="346429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A36A5-843D-FEE7-5320-656A92E3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</a:t>
            </a:r>
          </a:p>
        </p:txBody>
      </p:sp>
      <p:pic>
        <p:nvPicPr>
          <p:cNvPr id="7" name="內容版面配置區 6" descr="一張含有 文字, 網頁, 網站, 軟體 的圖片&#10;&#10;AI 產生的內容可能不正確。">
            <a:extLst>
              <a:ext uri="{FF2B5EF4-FFF2-40B4-BE49-F238E27FC236}">
                <a16:creationId xmlns:a16="http://schemas.microsoft.com/office/drawing/2014/main" id="{FD0C1644-DABA-3B13-02F4-5E5FF211B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01689"/>
            <a:ext cx="9601200" cy="3229422"/>
          </a:xfrm>
        </p:spPr>
      </p:pic>
    </p:spTree>
    <p:extLst>
      <p:ext uri="{BB962C8B-B14F-4D97-AF65-F5344CB8AC3E}">
        <p14:creationId xmlns:p14="http://schemas.microsoft.com/office/powerpoint/2010/main" val="114175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A36A5-843D-FEE7-5320-656A92E3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</a:t>
            </a:r>
          </a:p>
        </p:txBody>
      </p:sp>
      <p:pic>
        <p:nvPicPr>
          <p:cNvPr id="6" name="內容版面配置區 5" descr="一張含有 文字, 螢幕擷取畫面, 軟體, 網頁 的圖片&#10;&#10;AI 產生的內容可能不正確。">
            <a:extLst>
              <a:ext uri="{FF2B5EF4-FFF2-40B4-BE49-F238E27FC236}">
                <a16:creationId xmlns:a16="http://schemas.microsoft.com/office/drawing/2014/main" id="{DA590D05-1990-7FCF-325F-DBE3D0E14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083" y="2557463"/>
            <a:ext cx="6091426" cy="3635107"/>
          </a:xfrm>
        </p:spPr>
      </p:pic>
    </p:spTree>
    <p:extLst>
      <p:ext uri="{BB962C8B-B14F-4D97-AF65-F5344CB8AC3E}">
        <p14:creationId xmlns:p14="http://schemas.microsoft.com/office/powerpoint/2010/main" val="14859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A36A5-843D-FEE7-5320-656A92E3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</a:t>
            </a:r>
          </a:p>
        </p:txBody>
      </p:sp>
      <p:pic>
        <p:nvPicPr>
          <p:cNvPr id="7" name="內容版面配置區 6" descr="一張含有 文字, 電子產品, 螢幕擷取畫面, 軟體 的圖片&#10;&#10;AI 產生的內容可能不正確。">
            <a:extLst>
              <a:ext uri="{FF2B5EF4-FFF2-40B4-BE49-F238E27FC236}">
                <a16:creationId xmlns:a16="http://schemas.microsoft.com/office/drawing/2014/main" id="{F8CD254D-D851-B47C-DA79-65E8D65C3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55" y="2557463"/>
            <a:ext cx="4449801" cy="362652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7ECF003D-1280-2810-1455-2906CE079112}"/>
                  </a:ext>
                </a:extLst>
              </p14:cNvPr>
              <p14:cNvContentPartPr/>
              <p14:nvPr/>
            </p14:nvContentPartPr>
            <p14:xfrm>
              <a:off x="4542975" y="3904905"/>
              <a:ext cx="838080" cy="39600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7ECF003D-1280-2810-1455-2906CE0791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9335" y="3797265"/>
                <a:ext cx="945720" cy="2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752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A36A5-843D-FEE7-5320-656A92E3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</a:t>
            </a:r>
          </a:p>
        </p:txBody>
      </p:sp>
      <p:pic>
        <p:nvPicPr>
          <p:cNvPr id="7" name="內容版面配置區 6" descr="一張含有 文字, 電子產品, 螢幕擷取畫面, 軟體 的圖片&#10;&#10;AI 產生的內容可能不正確。">
            <a:extLst>
              <a:ext uri="{FF2B5EF4-FFF2-40B4-BE49-F238E27FC236}">
                <a16:creationId xmlns:a16="http://schemas.microsoft.com/office/drawing/2014/main" id="{A60F6DEE-5BCF-BB4A-AF3B-EB82619A7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341" y="2557463"/>
            <a:ext cx="4235317" cy="3317875"/>
          </a:xfrm>
        </p:spPr>
      </p:pic>
    </p:spTree>
    <p:extLst>
      <p:ext uri="{BB962C8B-B14F-4D97-AF65-F5344CB8AC3E}">
        <p14:creationId xmlns:p14="http://schemas.microsoft.com/office/powerpoint/2010/main" val="2951213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56C4A-4385-FF65-158A-BEF27AA4C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D4562-B2E2-0E63-00E4-F2060BCB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</a:t>
            </a:r>
          </a:p>
        </p:txBody>
      </p:sp>
      <p:pic>
        <p:nvPicPr>
          <p:cNvPr id="6" name="內容版面配置區 5" descr="一張含有 文字, 螢幕擷取畫面, 網頁 的圖片&#10;&#10;AI 產生的內容可能不正確。">
            <a:extLst>
              <a:ext uri="{FF2B5EF4-FFF2-40B4-BE49-F238E27FC236}">
                <a16:creationId xmlns:a16="http://schemas.microsoft.com/office/drawing/2014/main" id="{9BB905F8-6196-84C4-9E73-46D0E98B4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426" y="2557463"/>
            <a:ext cx="4521657" cy="3681412"/>
          </a:xfrm>
        </p:spPr>
      </p:pic>
    </p:spTree>
    <p:extLst>
      <p:ext uri="{BB962C8B-B14F-4D97-AF65-F5344CB8AC3E}">
        <p14:creationId xmlns:p14="http://schemas.microsoft.com/office/powerpoint/2010/main" val="11771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170E2-62E5-122D-B6A9-7B6142729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7A0E4-D51B-B8F2-1CBF-CC47DD12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</a:t>
            </a:r>
          </a:p>
        </p:txBody>
      </p:sp>
      <p:pic>
        <p:nvPicPr>
          <p:cNvPr id="7" name="內容版面配置區 6" descr="一張含有 文字, 螢幕擷取畫面, 網頁, 網站 的圖片&#10;&#10;AI 產生的內容可能不正確。">
            <a:extLst>
              <a:ext uri="{FF2B5EF4-FFF2-40B4-BE49-F238E27FC236}">
                <a16:creationId xmlns:a16="http://schemas.microsoft.com/office/drawing/2014/main" id="{11B1AA8A-CF08-6AC0-41AD-62B63ED80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436" y="2557463"/>
            <a:ext cx="6639014" cy="3624643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86B77A6-2D05-528D-E411-9E876B5F6367}"/>
              </a:ext>
            </a:extLst>
          </p:cNvPr>
          <p:cNvSpPr txBox="1"/>
          <p:nvPr/>
        </p:nvSpPr>
        <p:spPr>
          <a:xfrm>
            <a:off x="8639175" y="35623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網站網址</a:t>
            </a:r>
          </a:p>
        </p:txBody>
      </p:sp>
    </p:spTree>
    <p:extLst>
      <p:ext uri="{BB962C8B-B14F-4D97-AF65-F5344CB8AC3E}">
        <p14:creationId xmlns:p14="http://schemas.microsoft.com/office/powerpoint/2010/main" val="830308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</TotalTime>
  <Words>557</Words>
  <Application>Microsoft Office PowerPoint</Application>
  <PresentationFormat>寬螢幕</PresentationFormat>
  <Paragraphs>65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2" baseType="lpstr">
      <vt:lpstr>Arial</vt:lpstr>
      <vt:lpstr>Consolas</vt:lpstr>
      <vt:lpstr>Garamond</vt:lpstr>
      <vt:lpstr>有機</vt:lpstr>
      <vt:lpstr>pythonAnyWhere說明</vt:lpstr>
      <vt:lpstr>PowerPoint 簡報</vt:lpstr>
      <vt:lpstr>流程</vt:lpstr>
      <vt:lpstr>流程</vt:lpstr>
      <vt:lpstr>流程</vt:lpstr>
      <vt:lpstr>流程</vt:lpstr>
      <vt:lpstr>流程</vt:lpstr>
      <vt:lpstr>流程</vt:lpstr>
      <vt:lpstr>流程</vt:lpstr>
      <vt:lpstr>流程</vt:lpstr>
      <vt:lpstr>修改程式流程</vt:lpstr>
      <vt:lpstr>修改程式流程</vt:lpstr>
      <vt:lpstr>修改程式流程</vt:lpstr>
      <vt:lpstr>修改程式流程</vt:lpstr>
      <vt:lpstr>修改程式流程</vt:lpstr>
      <vt:lpstr>修改程式流程</vt:lpstr>
      <vt:lpstr>修改程式流程</vt:lpstr>
      <vt:lpstr>修改程式流程</vt:lpstr>
      <vt:lpstr>修改程式流程</vt:lpstr>
      <vt:lpstr>修改程式流程</vt:lpstr>
      <vt:lpstr>修改程式流程</vt:lpstr>
      <vt:lpstr>修改程式流程</vt:lpstr>
      <vt:lpstr>修改程式流程</vt:lpstr>
      <vt:lpstr>修改程式流程</vt:lpstr>
      <vt:lpstr>修改程式流程</vt:lpstr>
      <vt:lpstr>修改程式流程</vt:lpstr>
      <vt:lpstr>修改程式流程</vt:lpstr>
      <vt:lpstr>修改程式流程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楊熲煜</dc:creator>
  <cp:lastModifiedBy>楊熲煜</cp:lastModifiedBy>
  <cp:revision>25</cp:revision>
  <dcterms:created xsi:type="dcterms:W3CDTF">2025-05-13T07:35:16Z</dcterms:created>
  <dcterms:modified xsi:type="dcterms:W3CDTF">2025-06-13T08:09:09Z</dcterms:modified>
</cp:coreProperties>
</file>