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86" r:id="rId15"/>
    <p:sldId id="287" r:id="rId16"/>
    <p:sldId id="288" r:id="rId17"/>
    <p:sldId id="272" r:id="rId18"/>
    <p:sldId id="274" r:id="rId19"/>
    <p:sldId id="273" r:id="rId20"/>
    <p:sldId id="275" r:id="rId21"/>
    <p:sldId id="276" r:id="rId22"/>
    <p:sldId id="278" r:id="rId23"/>
    <p:sldId id="280" r:id="rId24"/>
    <p:sldId id="281" r:id="rId25"/>
    <p:sldId id="289" r:id="rId26"/>
    <p:sldId id="290" r:id="rId27"/>
    <p:sldId id="282" r:id="rId28"/>
    <p:sldId id="285" r:id="rId29"/>
    <p:sldId id="291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81801-6970-4F60-A966-7774566C6AE5}" type="datetimeFigureOut">
              <a:rPr lang="zh-TW" altLang="en-US" smtClean="0"/>
              <a:pPr/>
              <a:t>2023/6/14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E6F7A-9B5E-478C-AA0F-440DF3ADBBC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2023/6/14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2023/6/14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2023/6/14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2023/6/14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2023/6/14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2023/6/14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2023/6/14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2023/6/14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2023/6/14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2023/6/14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2023/6/14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2023/6/14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loyang/TCPY20180922_Python-industry-IoT" TargetMode="External"/><Relationship Id="rId2" Type="http://schemas.openxmlformats.org/officeDocument/2006/relationships/hyperlink" Target="https://github.com/maloyang/PLC-Pyth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物聯網大數據資料視覺化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講者：楊熲煜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物聯網資料收集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Modbus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modbus</a:t>
            </a:r>
            <a:r>
              <a:rPr lang="zh-TW" altLang="en-US" b="1" dirty="0" smtClean="0"/>
              <a:t>格式介紹</a:t>
            </a:r>
            <a:endParaRPr lang="en-US" altLang="zh-TW" b="1" dirty="0" smtClean="0"/>
          </a:p>
        </p:txBody>
      </p:sp>
      <p:pic>
        <p:nvPicPr>
          <p:cNvPr id="22530" name="Picture 2" descr="格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098547"/>
            <a:ext cx="7072362" cy="47594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物聯網資料收集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Modbus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以Python來說，較為常見的三個套件</a:t>
            </a:r>
            <a:endParaRPr lang="en-US" b="1" dirty="0" smtClean="0"/>
          </a:p>
          <a:p>
            <a:pPr lvl="1"/>
            <a:r>
              <a:rPr lang="en-US" dirty="0" err="1" smtClean="0"/>
              <a:t>modbus-tk</a:t>
            </a:r>
            <a:r>
              <a:rPr lang="en-US" dirty="0" smtClean="0"/>
              <a:t>:</a:t>
            </a:r>
            <a:r>
              <a:rPr lang="zh-TW" altLang="en-US" dirty="0" smtClean="0"/>
              <a:t> 常用的都有實作，我的主力</a:t>
            </a:r>
            <a:endParaRPr lang="en-US" dirty="0" smtClean="0"/>
          </a:p>
          <a:p>
            <a:pPr lvl="1"/>
            <a:r>
              <a:rPr lang="en-US" altLang="zh-TW" dirty="0" err="1" smtClean="0"/>
              <a:t>pymodbus</a:t>
            </a:r>
            <a:r>
              <a:rPr lang="en-US" altLang="zh-TW" dirty="0" smtClean="0"/>
              <a:t>: </a:t>
            </a:r>
            <a:r>
              <a:rPr lang="zh-TW" altLang="en-US" dirty="0" smtClean="0"/>
              <a:t>據說實作最完整，但使用資源相對的多，相依套件也多</a:t>
            </a:r>
          </a:p>
          <a:p>
            <a:pPr lvl="1"/>
            <a:r>
              <a:rPr lang="en-US" dirty="0" err="1" smtClean="0"/>
              <a:t>MinimalModbus</a:t>
            </a:r>
            <a:r>
              <a:rPr lang="en-US" dirty="0" smtClean="0"/>
              <a:t>: </a:t>
            </a:r>
            <a:r>
              <a:rPr lang="en-US" dirty="0" err="1" smtClean="0"/>
              <a:t>實作項目較少，使用資源也相對的少</a:t>
            </a:r>
            <a:r>
              <a:rPr lang="en-US" dirty="0" smtClean="0"/>
              <a:t>(</a:t>
            </a:r>
            <a:r>
              <a:rPr lang="en-US" dirty="0" err="1" smtClean="0"/>
              <a:t>Modbus</a:t>
            </a:r>
            <a:r>
              <a:rPr lang="en-US" dirty="0" smtClean="0"/>
              <a:t>/RTU, </a:t>
            </a:r>
            <a:r>
              <a:rPr lang="en-US" dirty="0" err="1" smtClean="0"/>
              <a:t>Modbus</a:t>
            </a:r>
            <a:r>
              <a:rPr lang="en-US" dirty="0" smtClean="0"/>
              <a:t>/ASCII)</a:t>
            </a:r>
          </a:p>
          <a:p>
            <a:pPr lvl="1"/>
            <a:endParaRPr lang="en-US" altLang="zh-TW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物聯網資料收集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Modbus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Modbus-tk</a:t>
            </a:r>
            <a:endParaRPr lang="en-US" b="1" dirty="0" smtClean="0"/>
          </a:p>
          <a:p>
            <a:pPr lvl="1"/>
            <a:r>
              <a:rPr lang="zh-TW" altLang="en-US" dirty="0" smtClean="0"/>
              <a:t>個人推薦使用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安裝方式</a:t>
            </a:r>
            <a:r>
              <a:rPr lang="en-US" altLang="zh-TW" dirty="0" smtClean="0"/>
              <a:t>:</a:t>
            </a:r>
          </a:p>
          <a:p>
            <a:pPr lvl="1"/>
            <a:r>
              <a:rPr lang="en-US" dirty="0" smtClean="0"/>
              <a:t>pip install </a:t>
            </a:r>
            <a:r>
              <a:rPr lang="en-US" dirty="0" err="1" smtClean="0"/>
              <a:t>modbus_tk</a:t>
            </a:r>
            <a:endParaRPr lang="en-US" dirty="0" smtClean="0"/>
          </a:p>
          <a:p>
            <a:r>
              <a:rPr lang="zh-TW" altLang="en-US" b="1" dirty="0" smtClean="0"/>
              <a:t>進一步的資訊可以參考我之前的演講</a:t>
            </a:r>
            <a:endParaRPr lang="en-US" altLang="zh-TW" b="1" dirty="0" smtClean="0"/>
          </a:p>
          <a:p>
            <a:pPr lvl="1"/>
            <a:r>
              <a:rPr lang="en-US" altLang="zh-TW" b="1" dirty="0" smtClean="0"/>
              <a:t>Python</a:t>
            </a:r>
            <a:r>
              <a:rPr lang="zh-TW" altLang="en-US" b="1" dirty="0" smtClean="0"/>
              <a:t>與</a:t>
            </a:r>
            <a:r>
              <a:rPr lang="en-US" altLang="zh-TW" b="1" dirty="0" smtClean="0"/>
              <a:t>PLC</a:t>
            </a:r>
            <a:r>
              <a:rPr lang="zh-TW" altLang="en-US" b="1" dirty="0" smtClean="0"/>
              <a:t>共舞</a:t>
            </a:r>
            <a:r>
              <a:rPr lang="en-US" altLang="zh-TW" b="1" dirty="0" smtClean="0"/>
              <a:t>(</a:t>
            </a:r>
            <a:r>
              <a:rPr lang="en-US" altLang="zh-TW" b="1" dirty="0" smtClean="0">
                <a:hlinkClick r:id="rId2"/>
              </a:rPr>
              <a:t>link</a:t>
            </a:r>
            <a:r>
              <a:rPr lang="en-US" altLang="zh-TW" b="1" dirty="0" smtClean="0"/>
              <a:t>)</a:t>
            </a:r>
          </a:p>
          <a:p>
            <a:pPr lvl="1"/>
            <a:r>
              <a:rPr lang="en-US" altLang="zh-TW" b="1" dirty="0" smtClean="0"/>
              <a:t>Python</a:t>
            </a:r>
            <a:r>
              <a:rPr lang="zh-TW" altLang="en-US" b="1" dirty="0" smtClean="0"/>
              <a:t>工業</a:t>
            </a:r>
            <a:r>
              <a:rPr lang="en-US" altLang="zh-TW" b="1" dirty="0" smtClean="0"/>
              <a:t>4.0 - </a:t>
            </a:r>
            <a:r>
              <a:rPr lang="zh-TW" altLang="en-US" b="1" dirty="0" smtClean="0"/>
              <a:t>工廠監控系統</a:t>
            </a:r>
            <a:r>
              <a:rPr lang="en-US" altLang="zh-TW" b="1" dirty="0" smtClean="0"/>
              <a:t>(</a:t>
            </a:r>
            <a:r>
              <a:rPr lang="en-US" altLang="zh-TW" b="1" dirty="0" smtClean="0">
                <a:hlinkClick r:id="rId3"/>
              </a:rPr>
              <a:t>link</a:t>
            </a:r>
            <a:r>
              <a:rPr lang="en-US" altLang="zh-TW" b="1" dirty="0" smtClean="0"/>
              <a:t>)(</a:t>
            </a:r>
            <a:r>
              <a:rPr lang="en-US" altLang="zh-TW" b="1" dirty="0" err="1" smtClean="0"/>
              <a:t>pycon</a:t>
            </a:r>
            <a:r>
              <a:rPr lang="en-US" altLang="zh-TW" b="1" dirty="0" smtClean="0"/>
              <a:t> </a:t>
            </a:r>
            <a:r>
              <a:rPr lang="en-US" altLang="zh-TW" b="1" dirty="0" err="1" smtClean="0"/>
              <a:t>tw</a:t>
            </a:r>
            <a:r>
              <a:rPr lang="en-US" altLang="zh-TW" b="1" dirty="0" smtClean="0"/>
              <a:t> 2018)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電表資料收集的</a:t>
            </a:r>
            <a:r>
              <a:rPr lang="en-US" altLang="zh-TW" dirty="0" smtClean="0"/>
              <a:t>Live Demo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以士林電機的電表為例</a:t>
            </a:r>
            <a:endParaRPr lang="en-US" altLang="zh-TW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電表資料收集的</a:t>
            </a:r>
            <a:r>
              <a:rPr lang="en-US" altLang="zh-TW" dirty="0" smtClean="0"/>
              <a:t>Live Demo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士林</a:t>
            </a:r>
            <a:r>
              <a:rPr lang="zh-TW" altLang="en-US" b="1" dirty="0" smtClean="0"/>
              <a:t>電表</a:t>
            </a:r>
            <a:r>
              <a:rPr lang="en-US" altLang="zh-TW" b="1" dirty="0" err="1" smtClean="0"/>
              <a:t>的電壓電流資訊</a:t>
            </a:r>
            <a:endParaRPr lang="en-US" altLang="zh-TW" b="1" dirty="0" smtClean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 t="23375" b="40560"/>
          <a:stretch>
            <a:fillRect/>
          </a:stretch>
        </p:blipFill>
        <p:spPr bwMode="auto">
          <a:xfrm>
            <a:off x="156955" y="2357430"/>
            <a:ext cx="8823333" cy="450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電表資料收集的</a:t>
            </a:r>
            <a:r>
              <a:rPr lang="en-US" altLang="zh-TW" dirty="0" smtClean="0"/>
              <a:t>Live Demo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士林</a:t>
            </a:r>
            <a:r>
              <a:rPr lang="zh-TW" altLang="en-US" b="1" dirty="0" smtClean="0"/>
              <a:t>電表</a:t>
            </a:r>
            <a:r>
              <a:rPr lang="en-US" altLang="zh-TW" b="1" dirty="0" err="1" smtClean="0"/>
              <a:t>的功率資訊</a:t>
            </a:r>
            <a:endParaRPr lang="en-US" altLang="zh-TW" b="1" dirty="0" smtClean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 t="60107" b="4007"/>
          <a:stretch>
            <a:fillRect/>
          </a:stretch>
        </p:blipFill>
        <p:spPr bwMode="auto">
          <a:xfrm>
            <a:off x="357158" y="2500306"/>
            <a:ext cx="8585630" cy="435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電表資料收集的</a:t>
            </a:r>
            <a:r>
              <a:rPr lang="en-US" altLang="zh-TW" dirty="0" smtClean="0"/>
              <a:t>Live Demo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士林</a:t>
            </a:r>
            <a:r>
              <a:rPr lang="zh-TW" altLang="en-US" b="1" dirty="0" smtClean="0"/>
              <a:t>電表</a:t>
            </a:r>
            <a:r>
              <a:rPr lang="en-US" altLang="zh-TW" b="1" dirty="0" err="1" smtClean="0"/>
              <a:t>的功率資訊</a:t>
            </a:r>
            <a:endParaRPr lang="en-US" altLang="zh-TW" b="1" dirty="0" smtClean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329979"/>
            <a:ext cx="6286544" cy="5528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常用的通訊協定</a:t>
            </a:r>
            <a:endParaRPr lang="zh-TW" alt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428736"/>
            <a:ext cx="7572428" cy="475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常用的</a:t>
            </a:r>
            <a:r>
              <a:rPr lang="zh-TW" altLang="en-US" dirty="0" smtClean="0"/>
              <a:t>通訊協定</a:t>
            </a:r>
            <a:endParaRPr lang="zh-TW" altLang="en-US" dirty="0"/>
          </a:p>
        </p:txBody>
      </p:sp>
      <p:pic>
        <p:nvPicPr>
          <p:cNvPr id="8196" name="Picture 4" descr="HiveMQ - Enterprise ready MQTT to move your IoT da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643050"/>
            <a:ext cx="5857916" cy="4668428"/>
          </a:xfrm>
          <a:prstGeom prst="rect">
            <a:avLst/>
          </a:prstGeom>
          <a:noFill/>
        </p:spPr>
      </p:pic>
      <p:sp>
        <p:nvSpPr>
          <p:cNvPr id="6" name="文字方塊 5"/>
          <p:cNvSpPr txBox="1"/>
          <p:nvPr/>
        </p:nvSpPr>
        <p:spPr>
          <a:xfrm>
            <a:off x="0" y="6488668"/>
            <a:ext cx="3224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Ref: https://www.hivemq.com/</a:t>
            </a:r>
            <a:endParaRPr lang="zh-TW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常用的</a:t>
            </a:r>
            <a:r>
              <a:rPr lang="zh-TW" altLang="en-US" dirty="0" smtClean="0"/>
              <a:t>通訊協定</a:t>
            </a:r>
            <a:endParaRPr lang="zh-TW" altLang="en-US" dirty="0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000372"/>
            <a:ext cx="7464592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自我介紹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楊熲煜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Malo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高雄</a:t>
            </a:r>
            <a:r>
              <a:rPr lang="en-US" altLang="zh-TW" dirty="0" err="1" smtClean="0"/>
              <a:t>Python社群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義工</a:t>
            </a:r>
            <a:endParaRPr lang="en-US" altLang="zh-TW" dirty="0" smtClean="0"/>
          </a:p>
          <a:p>
            <a:r>
              <a:rPr lang="zh-TW" altLang="en-US" dirty="0" smtClean="0"/>
              <a:t>正修科技大學講師</a:t>
            </a:r>
            <a:endParaRPr lang="en-US" altLang="zh-TW" dirty="0" smtClean="0"/>
          </a:p>
          <a:p>
            <a:r>
              <a:rPr lang="zh-TW" altLang="en-US" dirty="0" smtClean="0"/>
              <a:t>高雄科技大學業界講師</a:t>
            </a:r>
            <a:endParaRPr lang="en-US" altLang="zh-TW" dirty="0" smtClean="0"/>
          </a:p>
          <a:p>
            <a:r>
              <a:rPr lang="zh-TW" altLang="en-US" dirty="0" smtClean="0"/>
              <a:t>勞動部在職訓練講師</a:t>
            </a:r>
            <a:endParaRPr lang="en-US" altLang="zh-TW" dirty="0" smtClean="0"/>
          </a:p>
          <a:p>
            <a:r>
              <a:rPr lang="zh-TW" altLang="en-US" dirty="0" smtClean="0"/>
              <a:t>台灣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研討會講者</a:t>
            </a:r>
            <a:r>
              <a:rPr lang="en-US" altLang="zh-TW" dirty="0" smtClean="0"/>
              <a:t>(2018~2021)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資料視覺化應用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電表資料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Farm1電表資訊：單日資料視覺化Demo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214686"/>
            <a:ext cx="8743482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電表資料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Farm1電表資訊：整月資料視覺化Demo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928934"/>
            <a:ext cx="5572164" cy="3659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電表資料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以地圖呈現farm1, 2, 3的即時電量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357430"/>
            <a:ext cx="7027863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電力資料</a:t>
            </a:r>
            <a:r>
              <a:rPr lang="en-US" altLang="zh-TW" dirty="0" smtClean="0"/>
              <a:t>2 – </a:t>
            </a:r>
            <a:r>
              <a:rPr lang="en-US" altLang="zh-TW" dirty="0" err="1" smtClean="0"/>
              <a:t>發電資訊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發電量分析</a:t>
            </a:r>
            <a:r>
              <a:rPr lang="en-US" altLang="zh-TW" dirty="0" smtClean="0"/>
              <a:t> – </a:t>
            </a:r>
            <a:r>
              <a:rPr lang="en-US" altLang="zh-TW" dirty="0" err="1" smtClean="0"/>
              <a:t>日累計發電量</a:t>
            </a:r>
            <a:endParaRPr lang="en-US" altLang="zh-TW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786057"/>
            <a:ext cx="8443062" cy="3818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電力資料</a:t>
            </a:r>
            <a:r>
              <a:rPr lang="en-US" altLang="zh-TW" dirty="0" smtClean="0"/>
              <a:t>2 – </a:t>
            </a:r>
            <a:r>
              <a:rPr lang="en-US" altLang="zh-TW" dirty="0" err="1" smtClean="0"/>
              <a:t>發電資訊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發電量分析</a:t>
            </a:r>
            <a:r>
              <a:rPr lang="en-US" altLang="zh-TW" dirty="0" smtClean="0"/>
              <a:t> – </a:t>
            </a:r>
            <a:r>
              <a:rPr lang="en-US" altLang="zh-TW" dirty="0" err="1" smtClean="0"/>
              <a:t>日發電量</a:t>
            </a:r>
            <a:endParaRPr lang="en-US" altLang="zh-TW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000372"/>
            <a:ext cx="854907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電力資料</a:t>
            </a:r>
            <a:r>
              <a:rPr lang="en-US" altLang="zh-TW" dirty="0" smtClean="0"/>
              <a:t>2 – </a:t>
            </a:r>
            <a:r>
              <a:rPr lang="en-US" altLang="zh-TW" dirty="0" err="1" smtClean="0"/>
              <a:t>發電資訊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一般我們還會進一步做</a:t>
            </a:r>
            <a:r>
              <a:rPr lang="en-US" altLang="zh-TW" dirty="0" err="1" smtClean="0"/>
              <a:t>uniform處理</a:t>
            </a:r>
            <a:endParaRPr lang="en-US" altLang="zh-TW" dirty="0" smtClean="0"/>
          </a:p>
          <a:p>
            <a:r>
              <a:rPr lang="zh-TW" altLang="en-US" dirty="0" smtClean="0"/>
              <a:t>也就是說：以</a:t>
            </a:r>
            <a:r>
              <a:rPr lang="en-US" altLang="zh-TW" dirty="0" err="1" smtClean="0"/>
              <a:t>kwh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kwp呈現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1659" y="2714644"/>
            <a:ext cx="6337861" cy="407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電力資料</a:t>
            </a:r>
            <a:r>
              <a:rPr lang="en-US" altLang="zh-TW" dirty="0" smtClean="0"/>
              <a:t>2 – </a:t>
            </a:r>
            <a:r>
              <a:rPr lang="en-US" altLang="zh-TW" dirty="0" err="1" smtClean="0"/>
              <a:t>發電資訊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發電量分析</a:t>
            </a:r>
            <a:r>
              <a:rPr lang="en-US" altLang="zh-TW" dirty="0" smtClean="0"/>
              <a:t> – </a:t>
            </a:r>
            <a:r>
              <a:rPr lang="en-US" altLang="zh-TW" dirty="0" err="1" smtClean="0"/>
              <a:t>月發電量</a:t>
            </a:r>
            <a:endParaRPr lang="en-US" altLang="zh-TW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7095" y="2285992"/>
            <a:ext cx="7231120" cy="457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直線圖說文字 1 4"/>
          <p:cNvSpPr/>
          <p:nvPr/>
        </p:nvSpPr>
        <p:spPr>
          <a:xfrm>
            <a:off x="285720" y="5429264"/>
            <a:ext cx="1428760" cy="500066"/>
          </a:xfrm>
          <a:prstGeom prst="borderCallout1">
            <a:avLst>
              <a:gd name="adj1" fmla="val -6985"/>
              <a:gd name="adj2" fmla="val 68248"/>
              <a:gd name="adj3" fmla="val -72484"/>
              <a:gd name="adj4" fmla="val 15030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抓出問題點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電力資料</a:t>
            </a:r>
            <a:r>
              <a:rPr lang="en-US" altLang="zh-TW" dirty="0" smtClean="0"/>
              <a:t>2 – </a:t>
            </a:r>
            <a:r>
              <a:rPr lang="en-US" altLang="zh-TW" dirty="0" err="1" smtClean="0"/>
              <a:t>發電資訊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發電量分析</a:t>
            </a:r>
            <a:r>
              <a:rPr lang="en-US" altLang="zh-TW" dirty="0" smtClean="0"/>
              <a:t> – </a:t>
            </a:r>
            <a:r>
              <a:rPr lang="zh-TW" altLang="en-US" dirty="0" smtClean="0"/>
              <a:t>熱區圖的呈現</a:t>
            </a:r>
            <a:endParaRPr lang="en-US" altLang="zh-TW" dirty="0" smtClean="0"/>
          </a:p>
          <a:p>
            <a:r>
              <a:rPr lang="zh-TW" altLang="en-US" dirty="0" smtClean="0"/>
              <a:t>日照、發電相</a:t>
            </a:r>
            <a:r>
              <a:rPr lang="zh-TW" altLang="en-US" dirty="0" smtClean="0"/>
              <a:t>呼應</a:t>
            </a:r>
            <a:r>
              <a:rPr lang="en-US" altLang="zh-TW" dirty="0" smtClean="0">
                <a:sym typeface="Wingdings" pitchFamily="2" charset="2"/>
              </a:rPr>
              <a:t></a:t>
            </a:r>
            <a:r>
              <a:rPr lang="en-US" altLang="zh-TW" dirty="0" err="1" smtClean="0"/>
              <a:t>沒問題</a:t>
            </a:r>
            <a:endParaRPr lang="en-US" altLang="zh-TW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087" y="2643182"/>
            <a:ext cx="895191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電力資料</a:t>
            </a:r>
            <a:r>
              <a:rPr lang="en-US" altLang="zh-TW" dirty="0" smtClean="0"/>
              <a:t>2 – </a:t>
            </a:r>
            <a:r>
              <a:rPr lang="en-US" altLang="zh-TW" dirty="0" err="1" smtClean="0"/>
              <a:t>發電資訊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發電量分析</a:t>
            </a:r>
            <a:r>
              <a:rPr lang="en-US" altLang="zh-TW" dirty="0" smtClean="0"/>
              <a:t> – </a:t>
            </a:r>
            <a:r>
              <a:rPr lang="zh-TW" altLang="en-US" dirty="0" smtClean="0"/>
              <a:t>熱區圖的呈現</a:t>
            </a:r>
            <a:endParaRPr lang="en-US" altLang="zh-TW" dirty="0" smtClean="0"/>
          </a:p>
          <a:p>
            <a:r>
              <a:rPr lang="zh-TW" altLang="en-US" dirty="0" smtClean="0"/>
              <a:t>由整月熱區圖</a:t>
            </a:r>
            <a:r>
              <a:rPr lang="zh-TW" altLang="en-US" dirty="0" smtClean="0"/>
              <a:t>可以更直觀的看出來</a:t>
            </a:r>
            <a:r>
              <a:rPr lang="en-US" altLang="zh-TW" dirty="0" smtClean="0"/>
              <a:t>003有問題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681" y="3000372"/>
            <a:ext cx="8951913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物聯網</a:t>
            </a:r>
            <a:r>
              <a:rPr lang="zh-TW" altLang="en-US" dirty="0" smtClean="0"/>
              <a:t>資料介紹特性</a:t>
            </a:r>
            <a:r>
              <a:rPr lang="zh-TW" altLang="en-US" dirty="0" smtClean="0"/>
              <a:t>說明</a:t>
            </a:r>
            <a:endParaRPr lang="en-US" altLang="zh-TW" dirty="0" smtClean="0"/>
          </a:p>
          <a:p>
            <a:r>
              <a:rPr lang="zh-TW" altLang="en-US" dirty="0" smtClean="0"/>
              <a:t>物聯網資料的收集</a:t>
            </a:r>
            <a:endParaRPr lang="en-US" altLang="zh-TW" dirty="0" smtClean="0"/>
          </a:p>
          <a:p>
            <a:r>
              <a:rPr lang="zh-TW" altLang="en-US" dirty="0" smtClean="0"/>
              <a:t>常用的通訊協定</a:t>
            </a:r>
            <a:endParaRPr lang="en-US" altLang="zh-TW" dirty="0" smtClean="0"/>
          </a:p>
          <a:p>
            <a:r>
              <a:rPr lang="zh-TW" altLang="en-US" dirty="0" smtClean="0"/>
              <a:t>資料分析應用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物聯網</a:t>
            </a:r>
            <a:r>
              <a:rPr lang="zh-TW" altLang="en-US" dirty="0" smtClean="0"/>
              <a:t>資料特性介紹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物聯網 </a:t>
            </a:r>
            <a:r>
              <a:rPr lang="en-US" altLang="zh-TW" dirty="0" smtClean="0"/>
              <a:t>Internet of Things</a:t>
            </a:r>
          </a:p>
          <a:p>
            <a:r>
              <a:rPr lang="zh-TW" altLang="en-US" dirty="0" smtClean="0"/>
              <a:t>泛指各種機器、設備、生物資訊經由網路傳輸數據，所構成的關聯式系統</a:t>
            </a:r>
            <a:endParaRPr lang="en-US" altLang="zh-TW" dirty="0" smtClean="0"/>
          </a:p>
          <a:p>
            <a:r>
              <a:rPr lang="zh-TW" altLang="en-US" dirty="0" smtClean="0"/>
              <a:t>本次演講的主題將聚焦在</a:t>
            </a:r>
            <a:r>
              <a:rPr lang="zh-TW" altLang="en-US" dirty="0" smtClean="0"/>
              <a:t>工控應用</a:t>
            </a:r>
            <a:r>
              <a:rPr lang="zh-TW" altLang="en-US" dirty="0" smtClean="0"/>
              <a:t>的領域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28856" y="3643314"/>
            <a:ext cx="3315144" cy="321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文字方塊 5"/>
          <p:cNvSpPr txBox="1"/>
          <p:nvPr/>
        </p:nvSpPr>
        <p:spPr>
          <a:xfrm>
            <a:off x="0" y="6488668"/>
            <a:ext cx="7839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Ref: </a:t>
            </a:r>
            <a:r>
              <a:rPr lang="en-US" altLang="zh-TW" dirty="0" err="1" smtClean="0"/>
              <a:t>wiki百科</a:t>
            </a:r>
            <a:endParaRPr lang="en-US" altLang="zh-TW" dirty="0" smtClean="0"/>
          </a:p>
          <a:p>
            <a:r>
              <a:rPr lang="en-US" altLang="zh-TW" dirty="0" smtClean="0"/>
              <a:t>https://zh.wikipedia.org/zh-tw/%E7%89%A9%E8%81%94%E7%BD%91</a:t>
            </a:r>
            <a:endParaRPr lang="zh-TW" altLang="en-US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物聯網資料特性介紹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在工業、農業物聯網的資料大多為連續、恒定時間的資料收集方式</a:t>
            </a:r>
            <a:endParaRPr lang="en-US" altLang="zh-TW" dirty="0" smtClean="0"/>
          </a:p>
          <a:p>
            <a:r>
              <a:rPr lang="zh-TW" altLang="en-US" dirty="0" smtClean="0"/>
              <a:t>因此將和社群網路集中某一時間集中暴發資訊的型態有所不同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物聯網資料收集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電力資訊的收集</a:t>
            </a:r>
            <a:endParaRPr lang="zh-TW" altLang="en-US" dirty="0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341563"/>
            <a:ext cx="6381750" cy="451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物聯網資料收集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數位電表 </a:t>
            </a:r>
            <a:r>
              <a:rPr lang="en-US" altLang="zh-TW" dirty="0" smtClean="0"/>
              <a:t>/</a:t>
            </a:r>
            <a:r>
              <a:rPr lang="zh-TW" altLang="en-US" dirty="0" smtClean="0"/>
              <a:t> 智慧電表的資料收集方式</a:t>
            </a:r>
            <a:r>
              <a:rPr lang="en-US" altLang="zh-TW" dirty="0" smtClean="0"/>
              <a:t>:</a:t>
            </a:r>
          </a:p>
          <a:p>
            <a:r>
              <a:rPr lang="en-US" altLang="zh-TW" dirty="0" err="1" smtClean="0"/>
              <a:t>Modbus</a:t>
            </a:r>
            <a:r>
              <a:rPr lang="en-US" altLang="zh-TW" dirty="0" smtClean="0"/>
              <a:t>/RTU or </a:t>
            </a:r>
            <a:r>
              <a:rPr lang="en-US" altLang="zh-TW" dirty="0" err="1" smtClean="0"/>
              <a:t>Modbus</a:t>
            </a:r>
            <a:r>
              <a:rPr lang="en-US" altLang="zh-TW" dirty="0" smtClean="0"/>
              <a:t>/TCP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571876"/>
            <a:ext cx="2466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2394" y="3500438"/>
            <a:ext cx="2734319" cy="251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物聯網資料收集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Modbus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工業控制中很常用的通訊協定</a:t>
            </a:r>
            <a:endParaRPr lang="zh-TW" altLang="en-US" dirty="0"/>
          </a:p>
        </p:txBody>
      </p:sp>
      <p:pic>
        <p:nvPicPr>
          <p:cNvPr id="3074" name="Picture 2" descr="Word Art 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5" y="1785926"/>
            <a:ext cx="8620125" cy="5257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物聯網資料收集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Modbus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modbus</a:t>
            </a:r>
            <a:r>
              <a:rPr lang="zh-TW" altLang="en-US" b="1" dirty="0" smtClean="0"/>
              <a:t>格式介紹</a:t>
            </a:r>
            <a:endParaRPr lang="en-US" altLang="zh-TW" b="1" dirty="0" smtClean="0"/>
          </a:p>
          <a:p>
            <a:pPr lvl="1"/>
            <a:r>
              <a:rPr lang="en-US" dirty="0" err="1" smtClean="0"/>
              <a:t>Modbus</a:t>
            </a:r>
            <a:r>
              <a:rPr lang="en-US" dirty="0" smtClean="0"/>
              <a:t>/RTU</a:t>
            </a:r>
          </a:p>
          <a:p>
            <a:pPr lvl="1"/>
            <a:r>
              <a:rPr lang="en-US" dirty="0" err="1" smtClean="0"/>
              <a:t>Modbus</a:t>
            </a:r>
            <a:r>
              <a:rPr lang="en-US" dirty="0" smtClean="0"/>
              <a:t>/TCP</a:t>
            </a:r>
          </a:p>
          <a:p>
            <a:pPr lvl="1"/>
            <a:r>
              <a:rPr lang="en-US" dirty="0" err="1" smtClean="0"/>
              <a:t>Modbus</a:t>
            </a:r>
            <a:r>
              <a:rPr lang="en-US" dirty="0" smtClean="0"/>
              <a:t>/ASCII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1648</TotalTime>
  <Words>507</Words>
  <PresentationFormat>如螢幕大小 (4:3)</PresentationFormat>
  <Paragraphs>85</Paragraphs>
  <Slides>29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0" baseType="lpstr">
      <vt:lpstr>夏至</vt:lpstr>
      <vt:lpstr>物聯網大數據資料視覺化</vt:lpstr>
      <vt:lpstr>自我介紹</vt:lpstr>
      <vt:lpstr>大綱</vt:lpstr>
      <vt:lpstr>物聯網資料特性介紹</vt:lpstr>
      <vt:lpstr>物聯網資料特性介紹</vt:lpstr>
      <vt:lpstr>物聯網資料收集</vt:lpstr>
      <vt:lpstr>物聯網資料收集</vt:lpstr>
      <vt:lpstr>物聯網資料收集– Modbus</vt:lpstr>
      <vt:lpstr>物聯網資料收集– Modbus</vt:lpstr>
      <vt:lpstr>物聯網資料收集– Modbus</vt:lpstr>
      <vt:lpstr>物聯網資料收集– Modbus</vt:lpstr>
      <vt:lpstr>物聯網資料收集– Modbus</vt:lpstr>
      <vt:lpstr>電表資料收集的Live Demo</vt:lpstr>
      <vt:lpstr>電表資料收集的Live Demo</vt:lpstr>
      <vt:lpstr>電表資料收集的Live Demo</vt:lpstr>
      <vt:lpstr>電表資料收集的Live Demo</vt:lpstr>
      <vt:lpstr>常用的通訊協定</vt:lpstr>
      <vt:lpstr>常用的通訊協定</vt:lpstr>
      <vt:lpstr>常用的通訊協定</vt:lpstr>
      <vt:lpstr>資料視覺化應用</vt:lpstr>
      <vt:lpstr>電表資料</vt:lpstr>
      <vt:lpstr>電表資料</vt:lpstr>
      <vt:lpstr>電表資料</vt:lpstr>
      <vt:lpstr>電力資料2 – 發電資訊</vt:lpstr>
      <vt:lpstr>電力資料2 – 發電資訊</vt:lpstr>
      <vt:lpstr>電力資料2 – 發電資訊</vt:lpstr>
      <vt:lpstr>電力資料2 – 發電資訊</vt:lpstr>
      <vt:lpstr>電力資料2 – 發電資訊</vt:lpstr>
      <vt:lpstr>電力資料2 – 發電資訊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物聯網大數據資料視覺化</dc:title>
  <dc:creator>X270</dc:creator>
  <cp:lastModifiedBy>X270</cp:lastModifiedBy>
  <cp:revision>30</cp:revision>
  <dcterms:created xsi:type="dcterms:W3CDTF">2023-06-11T14:17:58Z</dcterms:created>
  <dcterms:modified xsi:type="dcterms:W3CDTF">2023-06-14T13:22:44Z</dcterms:modified>
</cp:coreProperties>
</file>