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93" r:id="rId3"/>
    <p:sldId id="294" r:id="rId4"/>
    <p:sldId id="296" r:id="rId5"/>
    <p:sldId id="315" r:id="rId6"/>
    <p:sldId id="308" r:id="rId7"/>
    <p:sldId id="309" r:id="rId8"/>
    <p:sldId id="310" r:id="rId9"/>
    <p:sldId id="311" r:id="rId10"/>
    <p:sldId id="316" r:id="rId11"/>
    <p:sldId id="312" r:id="rId12"/>
    <p:sldId id="313" r:id="rId13"/>
    <p:sldId id="314" r:id="rId14"/>
    <p:sldId id="317" r:id="rId15"/>
    <p:sldId id="318" r:id="rId16"/>
    <p:sldId id="319" r:id="rId17"/>
    <p:sldId id="321" r:id="rId18"/>
    <p:sldId id="320" r:id="rId19"/>
    <p:sldId id="322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665F-9663-4C79-B31A-D759FBA98EC6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D4E6B-7355-4521-8201-88D3C6EDC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3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red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node-red/linux-installers/master/deb/update-nodejs-and-noder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物</a:t>
            </a:r>
            <a:r>
              <a:rPr lang="zh-TW" altLang="en-US" dirty="0"/>
              <a:t>聯網</a:t>
            </a:r>
            <a:r>
              <a:rPr lang="en-US" altLang="zh-TW" dirty="0"/>
              <a:t>MQTT</a:t>
            </a:r>
            <a:r>
              <a:rPr lang="zh-TW" altLang="en-US" dirty="0" smtClean="0"/>
              <a:t>應用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nodered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楊熲煜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33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執行NodeRED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33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</a:t>
            </a:r>
            <a:r>
              <a:rPr lang="en-US" altLang="zh-TW" dirty="0" err="1" smtClean="0"/>
              <a:t>應用</a:t>
            </a:r>
            <a:r>
              <a:rPr lang="en-US" altLang="zh-TW" dirty="0" smtClean="0"/>
              <a:t> - </a:t>
            </a:r>
            <a:r>
              <a:rPr lang="en-US" altLang="zh-TW" dirty="0" err="1"/>
              <a:t>執行NodeRED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4703281" cy="19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33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</a:t>
            </a:r>
            <a:r>
              <a:rPr lang="en-US" altLang="zh-TW" dirty="0" err="1" smtClean="0"/>
              <a:t>應用</a:t>
            </a:r>
            <a:r>
              <a:rPr lang="en-US" altLang="zh-TW" dirty="0" smtClean="0"/>
              <a:t> - </a:t>
            </a:r>
            <a:r>
              <a:rPr lang="en-US" altLang="zh-TW" dirty="0" err="1"/>
              <a:t>執行NodeRED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5"/>
            <a:ext cx="6768752" cy="456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85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</a:t>
            </a:r>
            <a:r>
              <a:rPr lang="en-US" altLang="zh-TW" dirty="0" err="1" smtClean="0"/>
              <a:t>應用</a:t>
            </a:r>
            <a:r>
              <a:rPr lang="en-US" altLang="zh-TW" dirty="0" smtClean="0"/>
              <a:t> - </a:t>
            </a:r>
            <a:r>
              <a:rPr lang="en-US" altLang="zh-TW" dirty="0" err="1"/>
              <a:t>執行NodeRED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在瀏覽器</a:t>
            </a:r>
            <a:r>
              <a:rPr lang="en-US" altLang="zh-TW" dirty="0" err="1" smtClean="0"/>
              <a:t>輸入樹莓派的ip再加上NodeRED的</a:t>
            </a:r>
            <a:r>
              <a:rPr lang="en-US" altLang="zh-TW" dirty="0" smtClean="0"/>
              <a:t> 1880 </a:t>
            </a:r>
            <a:r>
              <a:rPr lang="en-US" altLang="zh-TW" dirty="0" err="1" smtClean="0"/>
              <a:t>port，可以看到編輯畫面</a:t>
            </a:r>
            <a:r>
              <a:rPr lang="zh-TW" altLang="en-US" dirty="0"/>
              <a:t>，</a:t>
            </a:r>
            <a:r>
              <a:rPr lang="en-US" altLang="zh-TW" dirty="0" err="1" smtClean="0"/>
              <a:t>如下</a:t>
            </a:r>
            <a:r>
              <a:rPr lang="en-US" altLang="zh-TW" dirty="0" smtClean="0"/>
              <a:t>：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280920" cy="432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0155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基礎操作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09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3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926" y="1688432"/>
            <a:ext cx="7969099" cy="5051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;p15"/>
          <p:cNvSpPr/>
          <p:nvPr/>
        </p:nvSpPr>
        <p:spPr>
          <a:xfrm>
            <a:off x="594275" y="2185833"/>
            <a:ext cx="1229400" cy="4194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2;p15"/>
          <p:cNvSpPr txBox="1"/>
          <p:nvPr/>
        </p:nvSpPr>
        <p:spPr>
          <a:xfrm>
            <a:off x="235650" y="2267767"/>
            <a:ext cx="1178400" cy="450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功能節點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3;p15"/>
          <p:cNvSpPr/>
          <p:nvPr/>
        </p:nvSpPr>
        <p:spPr>
          <a:xfrm>
            <a:off x="2088900" y="2389033"/>
            <a:ext cx="4222800" cy="4194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4;p15"/>
          <p:cNvSpPr txBox="1"/>
          <p:nvPr/>
        </p:nvSpPr>
        <p:spPr>
          <a:xfrm>
            <a:off x="3011025" y="3277000"/>
            <a:ext cx="1560900" cy="534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流程圖繪製區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;p15"/>
          <p:cNvSpPr/>
          <p:nvPr/>
        </p:nvSpPr>
        <p:spPr>
          <a:xfrm>
            <a:off x="6643375" y="2267767"/>
            <a:ext cx="2030700" cy="44728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6;p15"/>
          <p:cNvSpPr txBox="1"/>
          <p:nvPr/>
        </p:nvSpPr>
        <p:spPr>
          <a:xfrm>
            <a:off x="7069525" y="2978200"/>
            <a:ext cx="1178400" cy="450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屬性設定區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9157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 smtClean="0"/>
              <a:t>首先</a:t>
            </a:r>
            <a:r>
              <a:rPr lang="zh-TW" altLang="zh-TW" dirty="0"/>
              <a:t>從左邊拖拉一個node進入中間的「流程」區塊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9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3848" y="3212976"/>
            <a:ext cx="576064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87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zh-TW" dirty="0"/>
              <a:t>首</a:t>
            </a:r>
            <a:r>
              <a:rPr lang="zh-TW" altLang="en-US" dirty="0"/>
              <a:t>在剛剛的</a:t>
            </a:r>
            <a:r>
              <a:rPr lang="en-US" altLang="zh-TW" dirty="0"/>
              <a:t>node</a:t>
            </a:r>
            <a:r>
              <a:rPr lang="zh-TW" altLang="en-US" dirty="0"/>
              <a:t>上點二下</a:t>
            </a:r>
          </a:p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可以看到編輯</a:t>
            </a:r>
            <a:r>
              <a:rPr lang="en-US" altLang="zh-TW" dirty="0"/>
              <a:t>node</a:t>
            </a:r>
            <a:r>
              <a:rPr lang="zh-TW" altLang="en-US" dirty="0"/>
              <a:t>的設定頁</a:t>
            </a:r>
          </a:p>
          <a:p>
            <a:pPr marL="57150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預設這個</a:t>
            </a:r>
            <a:r>
              <a:rPr lang="en-US" altLang="zh-TW" dirty="0"/>
              <a:t>node</a:t>
            </a:r>
            <a:r>
              <a:rPr lang="zh-TW" altLang="en-US" dirty="0"/>
              <a:t>會輸出一個目前時間的資訊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00;p17"/>
          <p:cNvPicPr preferRelativeResize="0"/>
          <p:nvPr/>
        </p:nvPicPr>
        <p:blipFill rotWithShape="1">
          <a:blip r:embed="rId2">
            <a:alphaModFix/>
          </a:blip>
          <a:srcRect b="22355"/>
          <a:stretch/>
        </p:blipFill>
        <p:spPr>
          <a:xfrm>
            <a:off x="2411213" y="3041959"/>
            <a:ext cx="6732787" cy="377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18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拖拉</a:t>
            </a:r>
            <a:r>
              <a:rPr lang="en-US" altLang="zh-TW" dirty="0"/>
              <a:t>debug node</a:t>
            </a:r>
            <a:r>
              <a:rPr lang="zh-TW" altLang="en-US" dirty="0"/>
              <a:t>進來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再把第一個</a:t>
            </a:r>
            <a:r>
              <a:rPr lang="en-US" altLang="zh-TW" dirty="0"/>
              <a:t>node</a:t>
            </a:r>
            <a:r>
              <a:rPr lang="zh-TW" altLang="en-US" dirty="0"/>
              <a:t>的右邊小點點接到</a:t>
            </a:r>
            <a:r>
              <a:rPr lang="en-US" altLang="zh-TW" dirty="0"/>
              <a:t>debug node</a:t>
            </a:r>
            <a:r>
              <a:rPr lang="zh-TW" altLang="en-US" dirty="0"/>
              <a:t>的左邊小點點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8" name="Google Shape;1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3928" y="3593103"/>
            <a:ext cx="4956000" cy="2828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27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zh-TW" altLang="en-US" dirty="0"/>
              <a:t>點一下右上角的「部署」，英文是「</a:t>
            </a:r>
            <a:r>
              <a:rPr lang="en-US" altLang="zh-TW" dirty="0"/>
              <a:t>deploy</a:t>
            </a:r>
            <a:r>
              <a:rPr lang="zh-TW" altLang="en-US" dirty="0"/>
              <a:t>」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看到部署成功，代表我們目前的流程程式沒有問題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1" y="4104148"/>
            <a:ext cx="8729851" cy="239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9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02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484178" cy="4918500"/>
          </a:xfrm>
        </p:spPr>
        <p:txBody>
          <a:bodyPr>
            <a:normAutofit lnSpcReduction="10000"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點一下「時間戳」的輸入觸發點，如右圖，會發現除了有訊息「成功注入」以外，沒發生什麼事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en-US" altLang="zh-TW" dirty="0" smtClean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 smtClean="0"/>
              <a:t>再</a:t>
            </a:r>
            <a:r>
              <a:rPr lang="zh-TW" altLang="en-US" dirty="0"/>
              <a:t>點一下</a:t>
            </a:r>
            <a:r>
              <a:rPr lang="en-US" altLang="zh-TW" dirty="0"/>
              <a:t>debug node</a:t>
            </a:r>
            <a:r>
              <a:rPr lang="zh-TW" altLang="en-US" dirty="0"/>
              <a:t>的右邊的節點，啟用輸出功能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6826" y="978701"/>
            <a:ext cx="4956001" cy="253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875" y="4134391"/>
            <a:ext cx="3618640" cy="2384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35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點一下最左邊的節點，此為輸入訊息的「觸發」點，點一下就會輸出訊息到</a:t>
            </a:r>
            <a:r>
              <a:rPr lang="en-US" altLang="zh-TW" dirty="0"/>
              <a:t>debug1</a:t>
            </a:r>
            <a:r>
              <a:rPr lang="zh-TW" altLang="en-US" dirty="0"/>
              <a:t>去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因為</a:t>
            </a:r>
            <a:r>
              <a:rPr lang="en-US" altLang="zh-TW" dirty="0"/>
              <a:t>debug1</a:t>
            </a:r>
            <a:r>
              <a:rPr lang="zh-TW" altLang="en-US" dirty="0"/>
              <a:t>已啟用，所以可以在除錯窗口看到訊息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9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3768" y="4279885"/>
            <a:ext cx="6660221" cy="257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66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564462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如果我們是想要定時觸發，自動一直輸出訊息，可以點二下「時間戳」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設定此</a:t>
            </a:r>
            <a:r>
              <a:rPr lang="en-US" altLang="zh-TW" dirty="0"/>
              <a:t>node</a:t>
            </a:r>
            <a:r>
              <a:rPr lang="zh-TW" altLang="en-US" dirty="0"/>
              <a:t>訊息觸發為「週期性執行」，</a:t>
            </a:r>
            <a:r>
              <a:rPr lang="en-US" altLang="zh-TW" dirty="0"/>
              <a:t>5</a:t>
            </a:r>
            <a:r>
              <a:rPr lang="zh-TW" altLang="en-US" dirty="0"/>
              <a:t>秒一次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再點一下完成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7110" y="2276872"/>
            <a:ext cx="4956000" cy="4445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86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3" cy="4918500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zh-TW" altLang="en-US" dirty="0"/>
              <a:t>因為有改變設定，所以再點一下「部署」，就可以見到如下的訊息每</a:t>
            </a:r>
            <a:r>
              <a:rPr lang="en-US" altLang="zh-TW" dirty="0"/>
              <a:t>5</a:t>
            </a:r>
            <a:r>
              <a:rPr lang="zh-TW" altLang="en-US" dirty="0"/>
              <a:t>秒出現一個</a:t>
            </a:r>
            <a:r>
              <a:rPr lang="en-US" altLang="zh-TW" dirty="0"/>
              <a:t>(</a:t>
            </a:r>
            <a:r>
              <a:rPr lang="zh-TW" altLang="en-US" dirty="0"/>
              <a:t>這邊的數字是</a:t>
            </a:r>
            <a:r>
              <a:rPr lang="en-US" altLang="zh-TW" dirty="0" err="1"/>
              <a:t>ms</a:t>
            </a:r>
            <a:r>
              <a:rPr lang="zh-TW" altLang="en-US" dirty="0"/>
              <a:t>，所以每一個訊息增加</a:t>
            </a:r>
            <a:r>
              <a:rPr lang="en-US" altLang="zh-TW" dirty="0"/>
              <a:t>5000ms)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4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3068960"/>
            <a:ext cx="8820472" cy="3789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55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Dashboard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42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點右上角的三條線，可以看到一個選單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點選「節點管理」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25" y="189334"/>
            <a:ext cx="2581900" cy="6479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選擇「安裝」分頁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點選安裝 </a:t>
            </a:r>
            <a:r>
              <a:rPr lang="en-US" altLang="zh-TW" dirty="0"/>
              <a:t>node-red-dashboard</a:t>
            </a:r>
            <a:endParaRPr lang="zh-TW" altLang="en-US" dirty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81;p15"/>
          <p:cNvPicPr preferRelativeResize="0"/>
          <p:nvPr/>
        </p:nvPicPr>
        <p:blipFill rotWithShape="1">
          <a:blip r:embed="rId2">
            <a:alphaModFix/>
          </a:blip>
          <a:srcRect t="7165" b="17679"/>
          <a:stretch/>
        </p:blipFill>
        <p:spPr>
          <a:xfrm>
            <a:off x="3779912" y="2564904"/>
            <a:ext cx="5253838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4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選擇「安裝」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8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9792" y="3429000"/>
            <a:ext cx="6444209" cy="3307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9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5327504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安裝後的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 smtClean="0"/>
              <a:t>及新增的節點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1920" y="149131"/>
            <a:ext cx="3126457" cy="656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624" y="4565"/>
            <a:ext cx="174763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3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我們點一下右上同的「新增流程」，來增加一個流程分頁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14118"/>
            <a:ext cx="9144000" cy="3343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0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NodeRED應用-何謂NodeRED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參考網站：</a:t>
            </a:r>
            <a:r>
              <a:rPr lang="en-US" altLang="zh-TW" dirty="0">
                <a:hlinkClick r:id="rId2"/>
              </a:rPr>
              <a:t>https://nodered.org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以網頁型式，提供流程圖的圖像化的程式規畫</a:t>
            </a:r>
            <a:endParaRPr lang="en-US" altLang="zh-TW" dirty="0" smtClean="0"/>
          </a:p>
          <a:p>
            <a:r>
              <a:rPr lang="zh-TW" altLang="en-US" dirty="0" smtClean="0"/>
              <a:t>組合各種功能的</a:t>
            </a:r>
            <a:r>
              <a:rPr lang="en-US" altLang="zh-TW" dirty="0" smtClean="0"/>
              <a:t>Node(</a:t>
            </a:r>
            <a:r>
              <a:rPr lang="en-US" altLang="zh-TW" dirty="0" err="1" smtClean="0"/>
              <a:t>節點</a:t>
            </a:r>
            <a:r>
              <a:rPr lang="en-US" altLang="zh-TW" dirty="0" smtClean="0"/>
              <a:t>)，</a:t>
            </a:r>
            <a:r>
              <a:rPr lang="en-US" altLang="zh-TW" dirty="0" err="1" smtClean="0"/>
              <a:t>讓使用者使用很少的程式碼，就可以進行IoT整合</a:t>
            </a:r>
            <a:endParaRPr lang="en-US" altLang="zh-TW" dirty="0" smtClean="0"/>
          </a:p>
          <a:p>
            <a:r>
              <a:rPr lang="zh-TW" altLang="en-US" dirty="0" smtClean="0"/>
              <a:t>底層以</a:t>
            </a:r>
            <a:r>
              <a:rPr lang="en-US" altLang="zh-TW" dirty="0" err="1" smtClean="0"/>
              <a:t>Node.js開發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7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67132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在「流程</a:t>
            </a:r>
            <a:r>
              <a:rPr lang="en-US" altLang="zh-TW" dirty="0"/>
              <a:t>3</a:t>
            </a:r>
            <a:r>
              <a:rPr lang="zh-TW" altLang="en-US" dirty="0"/>
              <a:t>」的分頁上連點二下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會出現名稱設定的頁面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我們把它修改為「儀表板測試」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6454" y="2320718"/>
            <a:ext cx="4972050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67132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拖拉一組</a:t>
            </a:r>
            <a:r>
              <a:rPr lang="en-US" altLang="zh-TW" dirty="0"/>
              <a:t>slider , gauge </a:t>
            </a:r>
            <a:r>
              <a:rPr lang="zh-TW" altLang="en-US" dirty="0"/>
              <a:t>作為輸入，輸出的介面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3975" y="1688434"/>
            <a:ext cx="4228150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1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799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接下來要對</a:t>
            </a:r>
            <a:r>
              <a:rPr lang="en-US" altLang="zh-TW" dirty="0"/>
              <a:t>dashboard</a:t>
            </a:r>
            <a:r>
              <a:rPr lang="zh-TW" altLang="en-US" dirty="0"/>
              <a:t>的畫面作配置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要記得在</a:t>
            </a:r>
            <a:r>
              <a:rPr lang="en-US" altLang="zh-TW" dirty="0"/>
              <a:t>dashboard</a:t>
            </a:r>
            <a:r>
              <a:rPr lang="zh-TW" altLang="en-US" dirty="0"/>
              <a:t>中是以這三個分層次的：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en-US" altLang="zh-TW" dirty="0"/>
              <a:t>Tab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en-US" altLang="zh-TW" dirty="0"/>
              <a:t>Group</a:t>
            </a:r>
          </a:p>
          <a:p>
            <a:pPr marL="1054100" lvl="1" indent="-457200">
              <a:spcBef>
                <a:spcPts val="0"/>
              </a:spcBef>
              <a:buSzPts val="1400"/>
              <a:buFont typeface="Wingdings" pitchFamily="2" charset="2"/>
              <a:buChar char="p"/>
            </a:pPr>
            <a:r>
              <a:rPr lang="zh-TW" altLang="en-US" dirty="0"/>
              <a:t>元件</a:t>
            </a:r>
          </a:p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en-US" altLang="zh-TW" dirty="0"/>
              <a:t>Tab</a:t>
            </a:r>
            <a:r>
              <a:rPr lang="zh-TW" altLang="en-US" dirty="0"/>
              <a:t>下有</a:t>
            </a:r>
            <a:r>
              <a:rPr lang="en-US" altLang="zh-TW" dirty="0"/>
              <a:t>Group</a:t>
            </a:r>
            <a:r>
              <a:rPr lang="zh-TW" altLang="en-US" dirty="0"/>
              <a:t>，</a:t>
            </a:r>
            <a:r>
              <a:rPr lang="en-US" altLang="zh-TW" dirty="0"/>
              <a:t>Group</a:t>
            </a:r>
            <a:r>
              <a:rPr lang="zh-TW" altLang="en-US" dirty="0"/>
              <a:t>下有元件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980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4360040" cy="4918500"/>
          </a:xfrm>
        </p:spPr>
        <p:txBody>
          <a:bodyPr>
            <a:normAutofit/>
          </a:bodyPr>
          <a:lstStyle/>
          <a:p>
            <a:pPr marL="571500" lvl="0" indent="-457200">
              <a:spcBef>
                <a:spcPts val="0"/>
              </a:spcBef>
              <a:buSzPts val="1800"/>
              <a:buFont typeface="Wingdings" pitchFamily="2" charset="2"/>
              <a:buChar char="p"/>
            </a:pPr>
            <a:r>
              <a:rPr lang="zh-TW" altLang="en-US" dirty="0"/>
              <a:t>第一次進來設定</a:t>
            </a:r>
            <a:r>
              <a:rPr lang="en-US" altLang="zh-TW" dirty="0"/>
              <a:t>slider</a:t>
            </a:r>
            <a:r>
              <a:rPr lang="zh-TW" altLang="en-US" dirty="0"/>
              <a:t>需要先設定</a:t>
            </a:r>
            <a:r>
              <a:rPr lang="en-US" altLang="zh-TW" dirty="0"/>
              <a:t>group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5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2688" y="1942965"/>
            <a:ext cx="4171312" cy="491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6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4081340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設定</a:t>
            </a:r>
            <a:r>
              <a:rPr lang="en-US" altLang="zh-TW" dirty="0"/>
              <a:t>Group</a:t>
            </a:r>
            <a:r>
              <a:rPr lang="zh-TW" altLang="en-US" dirty="0"/>
              <a:t>前要先設定</a:t>
            </a:r>
            <a:r>
              <a:rPr lang="en-US" altLang="zh-TW" dirty="0"/>
              <a:t>Tab (</a:t>
            </a:r>
            <a:r>
              <a:rPr lang="zh-TW" altLang="en-US" dirty="0"/>
              <a:t>新增一個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5156" y="1898343"/>
            <a:ext cx="4603348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1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79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如圖，新增一個</a:t>
            </a:r>
            <a:r>
              <a:rPr lang="en-US" altLang="zh-TW" dirty="0"/>
              <a:t>Tab</a:t>
            </a:r>
            <a:r>
              <a:rPr lang="zh-TW" altLang="en-US" dirty="0"/>
              <a:t>名稱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5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1800" y="2183629"/>
            <a:ext cx="4729800" cy="434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3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9" y="1600200"/>
            <a:ext cx="395935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接下來設定 </a:t>
            </a:r>
            <a:r>
              <a:rPr lang="en-US" altLang="zh-TW" dirty="0"/>
              <a:t>Gauge</a:t>
            </a:r>
            <a:r>
              <a:rPr lang="zh-TW" altLang="en-US" dirty="0"/>
              <a:t>就比較輕松，直接選擇 </a:t>
            </a:r>
            <a:r>
              <a:rPr lang="en-US" altLang="zh-TW" dirty="0"/>
              <a:t>[TEST]group1</a:t>
            </a:r>
            <a:r>
              <a:rPr lang="zh-TW" altLang="en-US" dirty="0"/>
              <a:t>就可以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0"/>
            <a:ext cx="4514000" cy="674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7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完成後，點選「部署」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425" y="4487318"/>
            <a:ext cx="8439150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0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4915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再點選右上角的「</a:t>
            </a:r>
            <a:r>
              <a:rPr lang="en-US" altLang="zh-TW" dirty="0"/>
              <a:t>Dashboard</a:t>
            </a:r>
            <a:r>
              <a:rPr lang="zh-TW" altLang="en-US" dirty="0"/>
              <a:t>」</a:t>
            </a:r>
            <a:r>
              <a:rPr lang="en-US" altLang="zh-TW" dirty="0" smtClean="0"/>
              <a:t>icon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7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1801" y="1739768"/>
            <a:ext cx="4721853" cy="491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32177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點選右上角的「</a:t>
            </a:r>
            <a:r>
              <a:rPr lang="en-US" altLang="zh-TW" dirty="0"/>
              <a:t>Dashboard</a:t>
            </a:r>
            <a:r>
              <a:rPr lang="zh-TW" altLang="en-US" dirty="0"/>
              <a:t>」</a:t>
            </a:r>
            <a:r>
              <a:rPr lang="en-US" altLang="zh-TW" dirty="0"/>
              <a:t>icon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再點選下方的彈出按鈕，就會跳出</a:t>
            </a:r>
            <a:r>
              <a:rPr lang="en-US" altLang="zh-TW" dirty="0"/>
              <a:t>dashboard</a:t>
            </a:r>
            <a:r>
              <a:rPr lang="zh-TW" altLang="en-US" dirty="0"/>
              <a:t>的畫面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18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44825" y="3253462"/>
            <a:ext cx="4729800" cy="31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4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NodeRED應用-資訊視覺化好幫手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72763"/>
            <a:ext cx="3528392" cy="525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94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3574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可以拖拉</a:t>
            </a:r>
            <a:r>
              <a:rPr lang="en-US" altLang="zh-TW" dirty="0"/>
              <a:t>slider</a:t>
            </a:r>
            <a:r>
              <a:rPr lang="zh-TW" altLang="en-US" dirty="0"/>
              <a:t>去影響上面的</a:t>
            </a:r>
            <a:r>
              <a:rPr lang="en-US" altLang="zh-TW" dirty="0"/>
              <a:t>gauge</a:t>
            </a:r>
            <a:r>
              <a:rPr lang="zh-TW" altLang="en-US" dirty="0"/>
              <a:t>的數值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191;p31"/>
          <p:cNvPicPr preferRelativeResize="0"/>
          <p:nvPr/>
        </p:nvPicPr>
        <p:blipFill rotWithShape="1">
          <a:blip r:embed="rId2">
            <a:alphaModFix/>
          </a:blip>
          <a:srcRect t="18552"/>
          <a:stretch/>
        </p:blipFill>
        <p:spPr>
          <a:xfrm>
            <a:off x="1331640" y="3429001"/>
            <a:ext cx="7116754" cy="3395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3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Dashbaord的排版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562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6726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如右圖，先拖拉出如右的項目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三個輸入 </a:t>
            </a:r>
            <a:r>
              <a:rPr lang="en-US" altLang="zh-TW" dirty="0"/>
              <a:t>slider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</a:t>
            </a:r>
            <a:r>
              <a:rPr lang="en-US" altLang="zh-TW" dirty="0"/>
              <a:t>Gauge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三個</a:t>
            </a:r>
            <a:r>
              <a:rPr lang="en-US" altLang="zh-TW" dirty="0"/>
              <a:t>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20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70778" y="1628800"/>
            <a:ext cx="5437726" cy="4977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8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1979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輸出成果如右圖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210;p34"/>
          <p:cNvPicPr preferRelativeResize="0"/>
          <p:nvPr/>
        </p:nvPicPr>
        <p:blipFill rotWithShape="1">
          <a:blip r:embed="rId2">
            <a:alphaModFix/>
          </a:blip>
          <a:srcRect l="26727"/>
          <a:stretch/>
        </p:blipFill>
        <p:spPr>
          <a:xfrm>
            <a:off x="3419872" y="2276872"/>
            <a:ext cx="5598566" cy="4420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67264" cy="4918500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-US" altLang="zh-TW" dirty="0" err="1" smtClean="0"/>
              <a:t>Layout的排版介面如右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Google Shape;21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6056" y="1307657"/>
            <a:ext cx="3816424" cy="550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3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MQTT的應用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631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MQTT</a:t>
            </a:r>
            <a:r>
              <a:rPr lang="zh-TW" altLang="en-US" dirty="0"/>
              <a:t>為</a:t>
            </a:r>
            <a:r>
              <a:rPr lang="en-US" altLang="zh-TW" dirty="0"/>
              <a:t>Node-RED</a:t>
            </a:r>
            <a:r>
              <a:rPr lang="zh-TW" altLang="en-US" dirty="0"/>
              <a:t>內建就有的節點服務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5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5250" y="2950433"/>
            <a:ext cx="2810886" cy="2854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2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加入新的</a:t>
            </a:r>
            <a:r>
              <a:rPr lang="en-US" altLang="zh-TW" dirty="0" err="1"/>
              <a:t>mqtt</a:t>
            </a:r>
            <a:r>
              <a:rPr lang="en-US" altLang="zh-TW" dirty="0"/>
              <a:t> in</a:t>
            </a:r>
            <a:r>
              <a:rPr lang="zh-TW" altLang="en-US" dirty="0"/>
              <a:t>的節點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並加入</a:t>
            </a:r>
            <a:r>
              <a:rPr lang="en-US" altLang="zh-TW" dirty="0"/>
              <a:t>chart</a:t>
            </a:r>
            <a:r>
              <a:rPr lang="zh-TW" altLang="en-US" dirty="0"/>
              <a:t>和</a:t>
            </a:r>
            <a:r>
              <a:rPr lang="en-US" altLang="zh-TW" dirty="0"/>
              <a:t>gauge</a:t>
            </a:r>
            <a:r>
              <a:rPr lang="zh-TW" altLang="en-US" dirty="0"/>
              <a:t>的節點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8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125" y="2811804"/>
            <a:ext cx="7246400" cy="3652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8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3395217" cy="4918500"/>
          </a:xfrm>
        </p:spPr>
        <p:txBody>
          <a:bodyPr>
            <a:normAutofit lnSpcReduction="10000"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MQTT</a:t>
            </a:r>
            <a:r>
              <a:rPr lang="zh-TW" altLang="en-US" dirty="0"/>
              <a:t>的設定如右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服務端為</a:t>
            </a:r>
            <a:r>
              <a:rPr lang="en-US" altLang="zh-TW" dirty="0"/>
              <a:t>Broker</a:t>
            </a:r>
            <a:r>
              <a:rPr lang="zh-TW" altLang="en-US" dirty="0"/>
              <a:t>的位置</a:t>
            </a:r>
            <a:br>
              <a:rPr lang="zh-TW" altLang="en-US" dirty="0"/>
            </a:br>
            <a:r>
              <a:rPr lang="zh-TW" altLang="en-US" dirty="0"/>
              <a:t>這個需要按一下紅色框選處進行新增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主題為 </a:t>
            </a:r>
            <a:r>
              <a:rPr lang="en-US" altLang="zh-TW" dirty="0"/>
              <a:t>topic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err="1"/>
              <a:t>QoS</a:t>
            </a:r>
            <a:r>
              <a:rPr lang="zh-TW" altLang="en-US" dirty="0"/>
              <a:t>一般用</a:t>
            </a:r>
            <a:r>
              <a:rPr lang="en-US" altLang="zh-TW" dirty="0"/>
              <a:t>1</a:t>
            </a:r>
            <a:r>
              <a:rPr lang="zh-TW" altLang="en-US" dirty="0"/>
              <a:t>即可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名稱是節點要顯示的文字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r="2394"/>
          <a:stretch/>
        </p:blipFill>
        <p:spPr bwMode="auto">
          <a:xfrm>
            <a:off x="4007865" y="2309415"/>
            <a:ext cx="5100639" cy="451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631761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err="1"/>
              <a:t>mqtt</a:t>
            </a:r>
            <a:r>
              <a:rPr lang="en-US" altLang="zh-TW" dirty="0"/>
              <a:t>-broker</a:t>
            </a:r>
            <a:r>
              <a:rPr lang="zh-TW" altLang="en-US" dirty="0"/>
              <a:t>的設定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主要設定紅色框的</a:t>
            </a:r>
            <a:r>
              <a:rPr lang="zh-TW" altLang="en-US" dirty="0" smtClean="0"/>
              <a:t>部份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95"/>
          <a:stretch/>
        </p:blipFill>
        <p:spPr bwMode="auto">
          <a:xfrm>
            <a:off x="2924174" y="3085554"/>
            <a:ext cx="6219825" cy="377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安裝NodeRED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335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6380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上一步完成後，回到</a:t>
            </a:r>
            <a:r>
              <a:rPr lang="en-US" altLang="zh-TW" dirty="0" err="1"/>
              <a:t>mqtt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的節點畫面如右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79"/>
          <a:stretch/>
        </p:blipFill>
        <p:spPr bwMode="auto">
          <a:xfrm>
            <a:off x="3419872" y="2926605"/>
            <a:ext cx="5724128" cy="373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2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6380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加入</a:t>
            </a:r>
            <a:r>
              <a:rPr lang="en-US" altLang="zh-TW" dirty="0"/>
              <a:t>Gauge</a:t>
            </a:r>
            <a:r>
              <a:rPr lang="zh-TW" altLang="en-US" dirty="0"/>
              <a:t>和</a:t>
            </a:r>
            <a:r>
              <a:rPr lang="en-US" altLang="zh-TW" dirty="0"/>
              <a:t>Chart</a:t>
            </a:r>
            <a:r>
              <a:rPr lang="zh-TW" altLang="en-US" dirty="0"/>
              <a:t>，如下圖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5679847" cy="308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2858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進入</a:t>
            </a:r>
            <a:r>
              <a:rPr lang="en-US" altLang="zh-TW" dirty="0"/>
              <a:t>Gauge</a:t>
            </a:r>
            <a:r>
              <a:rPr lang="zh-TW" altLang="en-US" dirty="0"/>
              <a:t>的編輯畫面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Range</a:t>
            </a:r>
            <a:r>
              <a:rPr lang="zh-TW" altLang="en-US" dirty="0"/>
              <a:t>填入</a:t>
            </a:r>
            <a:r>
              <a:rPr lang="en-US" altLang="zh-TW" dirty="0"/>
              <a:t>200</a:t>
            </a:r>
            <a:r>
              <a:rPr lang="zh-TW" altLang="en-US" dirty="0"/>
              <a:t>，</a:t>
            </a:r>
            <a:r>
              <a:rPr lang="en-US" altLang="zh-TW" dirty="0"/>
              <a:t>300,</a:t>
            </a:r>
            <a:r>
              <a:rPr lang="zh-TW" altLang="en-US" dirty="0"/>
              <a:t> 因為我們的電壓是</a:t>
            </a:r>
            <a:r>
              <a:rPr lang="en-US" altLang="zh-TW" dirty="0"/>
              <a:t>220V</a:t>
            </a:r>
            <a:r>
              <a:rPr lang="zh-TW" altLang="en-US" dirty="0"/>
              <a:t>的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點一下新增</a:t>
            </a:r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29" y="1612726"/>
            <a:ext cx="48672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新增的</a:t>
            </a:r>
            <a:r>
              <a:rPr lang="en-US" altLang="zh-TW" dirty="0"/>
              <a:t>Group</a:t>
            </a:r>
            <a:r>
              <a:rPr lang="zh-TW" altLang="en-US" dirty="0"/>
              <a:t>設定如右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965276"/>
            <a:ext cx="48958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回到</a:t>
            </a:r>
            <a:r>
              <a:rPr lang="en-US" altLang="zh-TW" dirty="0"/>
              <a:t>Gauge</a:t>
            </a:r>
            <a:r>
              <a:rPr lang="zh-TW" altLang="en-US" dirty="0"/>
              <a:t>按「完成」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4762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進入</a:t>
            </a:r>
            <a:r>
              <a:rPr lang="en-US" altLang="zh-TW" dirty="0"/>
              <a:t>chart</a:t>
            </a:r>
            <a:r>
              <a:rPr lang="zh-TW" altLang="en-US" dirty="0"/>
              <a:t>設定頁面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按完成即可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50448"/>
            <a:ext cx="5242173" cy="43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3736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把</a:t>
            </a:r>
            <a:r>
              <a:rPr lang="en-US" altLang="zh-TW" dirty="0"/>
              <a:t>Node</a:t>
            </a:r>
            <a:r>
              <a:rPr lang="zh-TW" altLang="en-US" dirty="0"/>
              <a:t>連結如下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2636912"/>
            <a:ext cx="3270473" cy="369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3736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點「部署」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於</a:t>
            </a:r>
            <a:r>
              <a:rPr lang="en-US" altLang="zh-TW" dirty="0"/>
              <a:t>dashboard</a:t>
            </a:r>
            <a:r>
              <a:rPr lang="zh-TW" altLang="en-US" dirty="0"/>
              <a:t>分頁點選彈出鈕，進入</a:t>
            </a:r>
            <a:r>
              <a:rPr lang="en-US" altLang="zh-TW" dirty="0"/>
              <a:t>dashboard</a:t>
            </a:r>
            <a:r>
              <a:rPr lang="zh-TW" altLang="en-US" dirty="0"/>
              <a:t>的網頁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53" y="2060848"/>
            <a:ext cx="4474527" cy="452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6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整個設定完，我們可以得到這樣的畫面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8" y="2276871"/>
            <a:ext cx="3127796" cy="45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 smtClean="0"/>
              <a:t>試著把電壓、電流、用電量都加進來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0"/>
            <a:ext cx="3127796" cy="45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4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en-US" altLang="zh-TW" dirty="0"/>
              <a:t>bash &lt;(curl -</a:t>
            </a:r>
            <a:r>
              <a:rPr lang="en-US" altLang="zh-TW" dirty="0" err="1"/>
              <a:t>sL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https://raw.githubusercontent.com/node-red/linux-installers/master/deb/update-nodejs-and-nodered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76479"/>
            <a:ext cx="6121524" cy="378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7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安裝程式</a:t>
            </a:r>
            <a:endParaRPr lang="en-US" altLang="zh-TW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765707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0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安裝程式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808981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NodeRED應用-安裝NodeRED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安裝程式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463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89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2885</TotalTime>
  <Words>844</Words>
  <Application>Microsoft Office PowerPoint</Application>
  <PresentationFormat>如螢幕大小 (4:3)</PresentationFormat>
  <Paragraphs>192</Paragraphs>
  <Slides>59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中庸</vt:lpstr>
      <vt:lpstr>物聯網MQTT應用   - nodered</vt:lpstr>
      <vt:lpstr>NodeRED應用</vt:lpstr>
      <vt:lpstr>NodeRED應用-何謂NodeRED</vt:lpstr>
      <vt:lpstr>NodeRED應用-資訊視覺化好幫手</vt:lpstr>
      <vt:lpstr>安裝NodeRED</vt:lpstr>
      <vt:lpstr>NodeRED應用-安裝NodeRED</vt:lpstr>
      <vt:lpstr>NodeRED應用-安裝NodeRED</vt:lpstr>
      <vt:lpstr>NodeRED應用-安裝NodeRED</vt:lpstr>
      <vt:lpstr>NodeRED應用-安裝NodeRED</vt:lpstr>
      <vt:lpstr>執行NodeRED</vt:lpstr>
      <vt:lpstr>NodeRED應用 - 執行NodeRED</vt:lpstr>
      <vt:lpstr>NodeRED應用 - 執行NodeRED</vt:lpstr>
      <vt:lpstr>NodeRED應用 - 執行NodeRED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基礎操作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Dashboard</vt:lpstr>
      <vt:lpstr>Dashbaord的排版</vt:lpstr>
      <vt:lpstr>Dashboard</vt:lpstr>
      <vt:lpstr>Dashboard</vt:lpstr>
      <vt:lpstr>Dashboard</vt:lpstr>
      <vt:lpstr>MQTT的應用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物聯網MQTT應用     -以樹莓派為例</dc:title>
  <dc:creator>malo</dc:creator>
  <cp:lastModifiedBy>malo</cp:lastModifiedBy>
  <cp:revision>84</cp:revision>
  <dcterms:created xsi:type="dcterms:W3CDTF">2023-10-20T23:29:27Z</dcterms:created>
  <dcterms:modified xsi:type="dcterms:W3CDTF">2023-10-23T15:09:31Z</dcterms:modified>
</cp:coreProperties>
</file>