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7" r:id="rId23"/>
    <p:sldId id="286" r:id="rId24"/>
    <p:sldId id="333" r:id="rId25"/>
    <p:sldId id="279" r:id="rId26"/>
    <p:sldId id="285" r:id="rId27"/>
    <p:sldId id="264" r:id="rId28"/>
    <p:sldId id="288" r:id="rId29"/>
    <p:sldId id="289" r:id="rId30"/>
    <p:sldId id="290" r:id="rId31"/>
    <p:sldId id="350" r:id="rId32"/>
    <p:sldId id="347" r:id="rId33"/>
    <p:sldId id="348" r:id="rId34"/>
    <p:sldId id="349" r:id="rId35"/>
    <p:sldId id="280" r:id="rId36"/>
    <p:sldId id="281" r:id="rId37"/>
    <p:sldId id="282" r:id="rId38"/>
    <p:sldId id="284" r:id="rId39"/>
    <p:sldId id="291" r:id="rId40"/>
    <p:sldId id="293" r:id="rId41"/>
    <p:sldId id="294" r:id="rId42"/>
    <p:sldId id="295" r:id="rId43"/>
    <p:sldId id="344" r:id="rId44"/>
    <p:sldId id="296" r:id="rId45"/>
    <p:sldId id="298" r:id="rId46"/>
    <p:sldId id="297" r:id="rId47"/>
    <p:sldId id="299" r:id="rId48"/>
    <p:sldId id="345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46" r:id="rId58"/>
    <p:sldId id="321" r:id="rId59"/>
    <p:sldId id="351" r:id="rId60"/>
    <p:sldId id="322" r:id="rId61"/>
    <p:sldId id="323" r:id="rId62"/>
    <p:sldId id="324" r:id="rId63"/>
    <p:sldId id="353" r:id="rId64"/>
    <p:sldId id="354" r:id="rId65"/>
    <p:sldId id="352" r:id="rId66"/>
    <p:sldId id="315" r:id="rId67"/>
    <p:sldId id="355" r:id="rId68"/>
  </p:sldIdLst>
  <p:sldSz cx="9144000" cy="6858000" type="screen4x3"/>
  <p:notesSz cx="6886575" cy="100187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5burner.m5stack.com/app/M5Burner-v3-beta-win-x64.z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flow.m5stack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5stack.com/en/mpy/official/machin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low.m5stac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Day2</a:t>
            </a:r>
            <a:br>
              <a:rPr lang="en-US" altLang="zh-TW" dirty="0" smtClean="0"/>
            </a:br>
            <a:r>
              <a:rPr lang="zh-TW" altLang="en-US" dirty="0" smtClean="0"/>
              <a:t>物</a:t>
            </a:r>
            <a:r>
              <a:rPr lang="zh-TW" altLang="en-US" dirty="0"/>
              <a:t>聯網智慧</a:t>
            </a:r>
            <a:r>
              <a:rPr lang="zh-TW" altLang="en-US" dirty="0" smtClean="0"/>
              <a:t>電表監控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8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smtClean="0"/>
              <a:t>UI-Flow</a:t>
            </a:r>
            <a:r>
              <a:rPr lang="zh-TW" altLang="en-US" dirty="0" smtClean="0"/>
              <a:t>專用的韌體程式</a:t>
            </a:r>
            <a:endParaRPr lang="en-US" altLang="zh-TW" dirty="0" smtClean="0"/>
          </a:p>
          <a:p>
            <a:r>
              <a:rPr lang="en-US" altLang="zh-TW" dirty="0" smtClean="0"/>
              <a:t>M5Burner-v3-beta-win-x64.zip</a:t>
            </a:r>
          </a:p>
          <a:p>
            <a:r>
              <a:rPr lang="zh-TW" altLang="en-US" dirty="0"/>
              <a:t>下載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m5burner.m5stack.com/app/M5Burner-v3-beta-win-x64.zip</a:t>
            </a:r>
            <a:endParaRPr lang="en-US" altLang="zh-TW" dirty="0" smtClean="0"/>
          </a:p>
          <a:p>
            <a:r>
              <a:rPr lang="zh-TW" altLang="en-US" dirty="0"/>
              <a:t>若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Linux, </a:t>
            </a:r>
            <a:r>
              <a:rPr lang="en-US" altLang="zh-TW" dirty="0" err="1" smtClean="0"/>
              <a:t>MacOS</a:t>
            </a:r>
            <a:r>
              <a:rPr lang="zh-TW" altLang="en-US" dirty="0" smtClean="0"/>
              <a:t>在說明文件另有下載連結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7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開啟程式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695331" cy="2245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9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執行畫面如下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3" y="2210657"/>
            <a:ext cx="8194477" cy="464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7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左邊點選</a:t>
            </a:r>
            <a:r>
              <a:rPr lang="en-US" altLang="zh-TW" dirty="0" smtClean="0"/>
              <a:t>【ATOM】</a:t>
            </a:r>
          </a:p>
          <a:p>
            <a:r>
              <a:rPr lang="zh-TW" altLang="en-US" dirty="0" smtClean="0"/>
              <a:t>再往下找到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UIFlow_Lite</a:t>
            </a:r>
            <a:r>
              <a:rPr lang="en-US" altLang="zh-TW" dirty="0" smtClean="0"/>
              <a:t>】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【Download】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4" y="2852936"/>
            <a:ext cx="8920336" cy="384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9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準備燒錄韌體前先準備好下列項目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Type-C</a:t>
            </a:r>
            <a:r>
              <a:rPr lang="zh-TW" altLang="en-US" dirty="0" smtClean="0"/>
              <a:t>線、</a:t>
            </a:r>
            <a:r>
              <a:rPr lang="en-US" altLang="zh-TW" dirty="0" smtClean="0"/>
              <a:t>ATOM Socket</a:t>
            </a:r>
            <a:r>
              <a:rPr lang="zh-TW" altLang="en-US" dirty="0" smtClean="0"/>
              <a:t>、電源線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6912768" cy="38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4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電源插好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USB</a:t>
            </a:r>
            <a:r>
              <a:rPr lang="zh-TW" altLang="en-US" dirty="0" smtClean="0"/>
              <a:t>線插到電腦後</a:t>
            </a:r>
            <a:endParaRPr lang="en-US" altLang="zh-TW" dirty="0" smtClean="0"/>
          </a:p>
          <a:p>
            <a:r>
              <a:rPr lang="zh-TW" altLang="en-US" dirty="0" smtClean="0"/>
              <a:t>會產生一個序列埠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5325"/>
            <a:ext cx="3333750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4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由裝置管理員可以看到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ATOM Lite</a:t>
            </a:r>
            <a:r>
              <a:rPr lang="zh-TW" altLang="en-US" dirty="0" smtClean="0"/>
              <a:t>產生的是</a:t>
            </a:r>
            <a:r>
              <a:rPr lang="en-US" altLang="zh-TW" dirty="0" smtClean="0"/>
              <a:t>COM3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92695"/>
            <a:ext cx="3195439" cy="5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9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【Burn】</a:t>
            </a:r>
            <a:r>
              <a:rPr lang="zh-TW" altLang="en-US" dirty="0" smtClean="0"/>
              <a:t>按鈕開始燒錄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4" y="2852936"/>
            <a:ext cx="8920336" cy="384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9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COM Port, </a:t>
            </a:r>
            <a:r>
              <a:rPr lang="en-US" altLang="zh-TW" dirty="0" err="1" smtClean="0"/>
              <a:t>BaudRate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636912"/>
            <a:ext cx="50673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7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填入待會讓你的設備連線的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AP</a:t>
            </a:r>
            <a:r>
              <a:rPr lang="zh-TW" altLang="en-US" dirty="0" smtClean="0"/>
              <a:t>，可以按電腦的圖示，這樣會直接把電腦的</a:t>
            </a:r>
            <a:r>
              <a:rPr lang="en-US" altLang="zh-TW" dirty="0" smtClean="0"/>
              <a:t>SSID, Password</a:t>
            </a:r>
            <a:r>
              <a:rPr lang="zh-TW" altLang="en-US" dirty="0" smtClean="0"/>
              <a:t>複製到欄位中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924944"/>
            <a:ext cx="51339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7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ATOM Socket</a:t>
            </a:r>
            <a:endParaRPr lang="en-US" altLang="zh-TW" b="1" dirty="0"/>
          </a:p>
        </p:txBody>
      </p:sp>
      <p:sp>
        <p:nvSpPr>
          <p:cNvPr id="4" name="AutoShape 2" descr="https://shoplineimg.com/6486dbe2afaddb00694ea79f/64e2120ded4a31000170a6c9/800x.webp?source_format=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0848"/>
            <a:ext cx="4536504" cy="44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1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再按下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後會看到燒錄過程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78462"/>
            <a:ext cx="7578625" cy="417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4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完成畫面如下，這時可以關閉畫面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" y="2305050"/>
            <a:ext cx="8780463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【Configure】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9" y="2724150"/>
            <a:ext cx="8742363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4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載入設定成功如</a:t>
            </a:r>
            <a:r>
              <a:rPr lang="zh-TW" altLang="en-US" dirty="0" smtClean="0"/>
              <a:t>圖，其中</a:t>
            </a:r>
            <a:r>
              <a:rPr lang="en-US" altLang="zh-TW" dirty="0" smtClean="0"/>
              <a:t>APIKEY</a:t>
            </a:r>
            <a:r>
              <a:rPr lang="zh-TW" altLang="en-US" dirty="0" smtClean="0"/>
              <a:t>為使用服務重要的項目</a:t>
            </a:r>
            <a:endParaRPr lang="zh-TW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97" y="2209306"/>
            <a:ext cx="6696744" cy="464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2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其中有三個模式，用</a:t>
            </a:r>
            <a:r>
              <a:rPr lang="en-US" altLang="zh-TW" dirty="0" smtClean="0"/>
              <a:t>Internet</a:t>
            </a:r>
            <a:r>
              <a:rPr lang="zh-TW" altLang="en-US" dirty="0"/>
              <a:t>直接使用官方</a:t>
            </a:r>
            <a:r>
              <a:rPr lang="zh-TW" altLang="en-US" dirty="0" smtClean="0"/>
              <a:t>服務較為方便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11154"/>
            <a:ext cx="5262860" cy="444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0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7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剛進入</a:t>
            </a:r>
            <a:r>
              <a:rPr lang="en-US" altLang="zh-TW" dirty="0" smtClean="0">
                <a:hlinkClick r:id="rId2"/>
              </a:rPr>
              <a:t>UI-Flow</a:t>
            </a:r>
            <a:r>
              <a:rPr lang="zh-TW" altLang="en-US" dirty="0" smtClean="0">
                <a:hlinkClick r:id="rId2"/>
              </a:rPr>
              <a:t>網頁</a:t>
            </a:r>
            <a:r>
              <a:rPr lang="zh-TW" altLang="en-US" dirty="0" smtClean="0"/>
              <a:t>，會看到以下畫面</a:t>
            </a:r>
            <a:r>
              <a:rPr lang="en-US" altLang="zh-TW" dirty="0" smtClean="0"/>
              <a:t>1.0</a:t>
            </a:r>
            <a:r>
              <a:rPr lang="zh-TW" altLang="en-US" dirty="0" smtClean="0"/>
              <a:t>是目前可使用的版本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36" y="2474093"/>
            <a:ext cx="5758831" cy="437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6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RGB</a:t>
            </a:r>
            <a:r>
              <a:rPr lang="zh-TW" altLang="en-US" dirty="0" smtClean="0"/>
              <a:t>的燈號方塊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5232"/>
            <a:ext cx="8604448" cy="423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7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進行</a:t>
            </a:r>
            <a:r>
              <a:rPr lang="zh-TW" altLang="en-US" dirty="0" smtClean="0"/>
              <a:t>連線設定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787995" cy="174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0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填入</a:t>
            </a:r>
            <a:r>
              <a:rPr lang="en-US" altLang="zh-TW" dirty="0" smtClean="0"/>
              <a:t>API Key</a:t>
            </a:r>
            <a:r>
              <a:rPr lang="zh-TW" altLang="en-US" dirty="0" smtClean="0"/>
              <a:t>，並按下</a:t>
            </a:r>
            <a:r>
              <a:rPr lang="en-US" altLang="zh-TW" dirty="0" smtClean="0"/>
              <a:t>OK</a:t>
            </a:r>
            <a:r>
              <a:rPr lang="zh-TW" altLang="en-US" dirty="0" smtClean="0"/>
              <a:t>，進行連線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" y="2636912"/>
            <a:ext cx="9201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0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ATOM Socket</a:t>
            </a:r>
            <a:endParaRPr lang="en-US" altLang="zh-TW" b="1" dirty="0"/>
          </a:p>
        </p:txBody>
      </p:sp>
      <p:sp>
        <p:nvSpPr>
          <p:cNvPr id="4" name="AutoShape 2" descr="https://shoplineimg.com/6486dbe2afaddb00694ea79f/64e2120ded4a31000170a6c9/800x.webp?source_format=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40968"/>
            <a:ext cx="8712968" cy="293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填入</a:t>
            </a:r>
            <a:r>
              <a:rPr lang="en-US" altLang="zh-TW" dirty="0" smtClean="0"/>
              <a:t>API Key</a:t>
            </a:r>
            <a:r>
              <a:rPr lang="zh-TW" altLang="en-US" dirty="0" smtClean="0"/>
              <a:t>，並按下</a:t>
            </a:r>
            <a:r>
              <a:rPr lang="en-US" altLang="zh-TW" dirty="0" smtClean="0"/>
              <a:t>OK</a:t>
            </a:r>
            <a:r>
              <a:rPr lang="zh-TW" altLang="en-US" dirty="0" smtClean="0"/>
              <a:t>，進行連線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336704" cy="331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24128" y="5661248"/>
            <a:ext cx="504056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6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修改顏色，點選</a:t>
            </a:r>
            <a:r>
              <a:rPr lang="en-US" altLang="zh-TW" dirty="0" smtClean="0"/>
              <a:t>【Run】</a:t>
            </a:r>
            <a:r>
              <a:rPr lang="zh-TW" altLang="en-US" dirty="0" smtClean="0"/>
              <a:t>按鈕，即可執行程式，燈號有改變代表執行程式成功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97" y="4273807"/>
            <a:ext cx="7736245" cy="23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8" y="2996952"/>
            <a:ext cx="35337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3491880" cy="198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0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如果剛剛硬體沒有選好，</a:t>
            </a:r>
            <a:r>
              <a:rPr lang="zh-TW" altLang="en-US" dirty="0"/>
              <a:t>可以</a:t>
            </a:r>
            <a:r>
              <a:rPr lang="zh-TW" altLang="en-US" dirty="0" smtClean="0"/>
              <a:t>再右上角設定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0888"/>
            <a:ext cx="4291731" cy="405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1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如果剛剛硬體沒有選好，</a:t>
            </a:r>
            <a:r>
              <a:rPr lang="zh-TW" altLang="en-US" dirty="0"/>
              <a:t>可以</a:t>
            </a:r>
            <a:r>
              <a:rPr lang="zh-TW" altLang="en-US" dirty="0" smtClean="0"/>
              <a:t>再右上角設定</a:t>
            </a:r>
            <a:endParaRPr lang="en-US" altLang="zh-TW" dirty="0" smtClean="0"/>
          </a:p>
          <a:p>
            <a:r>
              <a:rPr lang="zh-TW" altLang="en-US" dirty="0" smtClean="0"/>
              <a:t>選</a:t>
            </a:r>
            <a:r>
              <a:rPr lang="en-US" altLang="zh-TW" dirty="0" smtClean="0"/>
              <a:t>atom lite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485641" cy="28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9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點選左下方的旋轉鈕，確定可以連線到硬體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760640" cy="300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3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加入迴圈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2924944"/>
            <a:ext cx="53435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3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Timer</a:t>
            </a:r>
            <a:r>
              <a:rPr lang="zh-TW" altLang="en-US" dirty="0" smtClean="0"/>
              <a:t>，等待時間的方塊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07" y="2420888"/>
            <a:ext cx="7294563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8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依序加入不同顏色的燈號切換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359546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方塊</a:t>
            </a:r>
            <a:endParaRPr lang="zh-TW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776864" cy="422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1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執行程式，會看到顏色，紅、綠、藍切換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4"/>
            <a:ext cx="39338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5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HLW8032</a:t>
            </a:r>
            <a:r>
              <a:rPr lang="zh-TW" altLang="en-US" dirty="0"/>
              <a:t>高精度電能計量</a:t>
            </a:r>
            <a:r>
              <a:rPr lang="en-US" altLang="zh-TW" dirty="0" smtClean="0"/>
              <a:t>IC</a:t>
            </a:r>
          </a:p>
          <a:p>
            <a:r>
              <a:rPr lang="zh-TW" altLang="en-US" dirty="0"/>
              <a:t>單路繼電器控制插座電源通斷</a:t>
            </a:r>
            <a:r>
              <a:rPr lang="en-US" altLang="zh-TW" dirty="0"/>
              <a:t>(AC:100~120V@10A/DC:28V@10A)</a:t>
            </a:r>
          </a:p>
          <a:p>
            <a:r>
              <a:rPr lang="zh-TW" altLang="en-US" dirty="0" smtClean="0"/>
              <a:t>電壓</a:t>
            </a:r>
            <a:r>
              <a:rPr lang="zh-TW" altLang="en-US" dirty="0"/>
              <a:t>電流檢測功率計算</a:t>
            </a:r>
            <a:r>
              <a:rPr lang="en-US" altLang="zh-TW" dirty="0"/>
              <a:t>,1000:1</a:t>
            </a:r>
            <a:r>
              <a:rPr lang="zh-TW" altLang="en-US" dirty="0"/>
              <a:t>的動態範圍內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有功功率的測量誤差達到</a:t>
            </a:r>
            <a:r>
              <a:rPr lang="en-US" altLang="zh-TW" dirty="0"/>
              <a:t>0.2%</a:t>
            </a:r>
          </a:p>
          <a:p>
            <a:pPr lvl="1"/>
            <a:r>
              <a:rPr lang="zh-TW" altLang="en-US" dirty="0"/>
              <a:t>有效電流的測量誤差達到</a:t>
            </a:r>
            <a:r>
              <a:rPr lang="en-US" altLang="zh-TW" dirty="0"/>
              <a:t>0.5%</a:t>
            </a:r>
          </a:p>
          <a:p>
            <a:pPr lvl="1"/>
            <a:r>
              <a:rPr lang="zh-TW" altLang="en-US" dirty="0"/>
              <a:t>有效電壓的測量誤差達到</a:t>
            </a:r>
            <a:r>
              <a:rPr lang="en-US" altLang="zh-TW" dirty="0"/>
              <a:t>0.5%</a:t>
            </a:r>
          </a:p>
          <a:p>
            <a:r>
              <a:rPr lang="en-US" altLang="zh-TW" dirty="0"/>
              <a:t>ATOM </a:t>
            </a:r>
            <a:r>
              <a:rPr lang="en-US" altLang="zh-TW" dirty="0" smtClean="0"/>
              <a:t>Socket + </a:t>
            </a:r>
            <a:r>
              <a:rPr lang="en-US" altLang="zh-TW" dirty="0"/>
              <a:t>ATOM LITE</a:t>
            </a:r>
          </a:p>
        </p:txBody>
      </p:sp>
      <p:sp>
        <p:nvSpPr>
          <p:cNvPr id="4" name="AutoShape 2" descr="https://shoplineimg.com/6486dbe2afaddb00694ea79f/64e2120ded4a31000170a6c9/800x.webp?source_format=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4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Relay</a:t>
            </a:r>
            <a:r>
              <a:rPr lang="zh-TW" altLang="en-US" dirty="0" smtClean="0"/>
              <a:t>控制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6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如果剛剛硬體沒有選好，</a:t>
            </a:r>
            <a:r>
              <a:rPr lang="zh-TW" altLang="en-US" dirty="0"/>
              <a:t>可以</a:t>
            </a:r>
            <a:r>
              <a:rPr lang="zh-TW" altLang="en-US" dirty="0" smtClean="0"/>
              <a:t>再右上角設定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0888"/>
            <a:ext cx="4291731" cy="405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2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如果剛剛硬體沒有選好，</a:t>
            </a:r>
            <a:r>
              <a:rPr lang="zh-TW" altLang="en-US" dirty="0"/>
              <a:t>可以</a:t>
            </a:r>
            <a:r>
              <a:rPr lang="zh-TW" altLang="en-US" dirty="0" smtClean="0"/>
              <a:t>再右上角設定</a:t>
            </a:r>
            <a:endParaRPr lang="en-US" altLang="zh-TW" dirty="0" smtClean="0"/>
          </a:p>
          <a:p>
            <a:r>
              <a:rPr lang="zh-TW" altLang="en-US" dirty="0" smtClean="0"/>
              <a:t>選</a:t>
            </a:r>
            <a:r>
              <a:rPr lang="en-US" altLang="zh-TW" dirty="0" smtClean="0"/>
              <a:t>atom lite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485641" cy="28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0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點選左下方的旋轉鈕，確定可以連線到硬體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760640" cy="300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3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這</a:t>
            </a:r>
            <a:r>
              <a:rPr lang="zh-TW" altLang="en-US" dirty="0" smtClean="0"/>
              <a:t>時才會再選單中出現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的項目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996952"/>
            <a:ext cx="29146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8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Atom Socket</a:t>
            </a: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812978" cy="435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這</a:t>
            </a:r>
            <a:r>
              <a:rPr lang="zh-TW" altLang="en-US" dirty="0" smtClean="0"/>
              <a:t>時才會再選單中出現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的項目</a:t>
            </a:r>
            <a:endParaRPr lang="zh-TW" alt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642378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5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新增變數</a:t>
            </a: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25" y="2708920"/>
            <a:ext cx="56578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5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加入迴圈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5257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1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140968"/>
            <a:ext cx="863758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/>
              <a:t>M5Stack ATOM </a:t>
            </a:r>
            <a:r>
              <a:rPr lang="en-US" altLang="zh-TW" b="1" dirty="0" smtClean="0"/>
              <a:t>Lite</a:t>
            </a:r>
          </a:p>
          <a:p>
            <a:r>
              <a:rPr lang="zh-TW" altLang="en-US" dirty="0" smtClean="0"/>
              <a:t>內建</a:t>
            </a:r>
            <a:r>
              <a:rPr lang="en-US" altLang="zh-TW" dirty="0" smtClean="0"/>
              <a:t>ESP32-PICO-D4</a:t>
            </a:r>
            <a:r>
              <a:rPr lang="zh-TW" altLang="en-US" dirty="0" smtClean="0"/>
              <a:t> </a:t>
            </a:r>
            <a:r>
              <a:rPr lang="en-US" altLang="zh-TW" dirty="0" smtClean="0"/>
              <a:t>MCU</a:t>
            </a:r>
          </a:p>
          <a:p>
            <a:pPr lvl="1"/>
            <a:r>
              <a:rPr lang="en-US" altLang="zh-TW" dirty="0"/>
              <a:t>Wi-Fi</a:t>
            </a:r>
            <a:r>
              <a:rPr lang="zh-TW" altLang="en-US" dirty="0"/>
              <a:t>和藍牙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zh-TW" altLang="en-US" dirty="0"/>
              <a:t>內建</a:t>
            </a:r>
            <a:r>
              <a:rPr lang="en-US" altLang="zh-TW" dirty="0"/>
              <a:t>3D</a:t>
            </a:r>
            <a:r>
              <a:rPr lang="zh-TW" altLang="en-US" dirty="0" smtClean="0"/>
              <a:t>天線</a:t>
            </a:r>
            <a:endParaRPr lang="en-US" altLang="zh-TW" dirty="0" smtClean="0"/>
          </a:p>
          <a:p>
            <a:pPr lvl="1"/>
            <a:r>
              <a:rPr lang="en-US" altLang="zh-TW" dirty="0"/>
              <a:t>RGB LED</a:t>
            </a:r>
            <a:r>
              <a:rPr lang="zh-TW" altLang="en-US" dirty="0"/>
              <a:t>指示燈</a:t>
            </a:r>
          </a:p>
          <a:p>
            <a:pPr lvl="1"/>
            <a:r>
              <a:rPr lang="zh-TW" altLang="en-US" dirty="0"/>
              <a:t>可編程</a:t>
            </a:r>
            <a:r>
              <a:rPr lang="zh-TW" altLang="en-US" dirty="0" smtClean="0"/>
              <a:t>按鍵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紅外線</a:t>
            </a:r>
            <a:endParaRPr lang="en-US" altLang="zh-TW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15220"/>
            <a:ext cx="38766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3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加入判斷方塊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780928"/>
            <a:ext cx="7646987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4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6" y="2852936"/>
            <a:ext cx="832357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5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7904163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2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2924944"/>
            <a:ext cx="8047037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6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 </a:t>
            </a:r>
            <a:r>
              <a:rPr lang="en-US" altLang="zh-TW" dirty="0" smtClean="0"/>
              <a:t>relay</a:t>
            </a:r>
            <a:r>
              <a:rPr lang="zh-TW" altLang="en-US" dirty="0" smtClean="0"/>
              <a:t> 方塊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5040560" cy="349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2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完成程式後</a:t>
            </a:r>
            <a:endParaRPr lang="en-US" altLang="zh-TW" dirty="0" smtClean="0"/>
          </a:p>
          <a:p>
            <a:r>
              <a:rPr lang="zh-TW" altLang="en-US" dirty="0" smtClean="0"/>
              <a:t>執行程式後，按一下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Atom</a:t>
            </a:r>
            <a:r>
              <a:rPr lang="zh-TW" altLang="en-US" dirty="0" smtClean="0"/>
              <a:t>上的按鈕可以開關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插座的電源</a:t>
            </a:r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9313"/>
            <a:ext cx="4104456" cy="54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再請改成按鈕後，有供電，亮綠燈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無供電，亮紅燈</a:t>
            </a:r>
            <a:endParaRPr lang="zh-TW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7006"/>
            <a:ext cx="5497835" cy="429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3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再改程式為定時開關</a:t>
            </a:r>
            <a:r>
              <a:rPr lang="en-US" altLang="zh-TW" dirty="0" smtClean="0"/>
              <a:t>relay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780928"/>
            <a:ext cx="635158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3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直接</a:t>
            </a:r>
            <a:r>
              <a:rPr lang="zh-TW" altLang="en-US" dirty="0" smtClean="0"/>
              <a:t>載入官方範例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62844"/>
            <a:ext cx="6076726" cy="467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4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</a:p>
          <a:p>
            <a:r>
              <a:rPr lang="en-US" altLang="zh-TW" dirty="0" err="1" smtClean="0"/>
              <a:t>Arduino</a:t>
            </a:r>
            <a:endParaRPr lang="en-US" altLang="zh-TW" dirty="0" smtClean="0"/>
          </a:p>
          <a:p>
            <a:r>
              <a:rPr lang="en-US" altLang="zh-TW" dirty="0" err="1" smtClean="0"/>
              <a:t>MicroPython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15220"/>
            <a:ext cx="38766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傳送功能</a:t>
            </a:r>
            <a:endParaRPr lang="en-US" altLang="zh-TW" dirty="0" smtClean="0"/>
          </a:p>
          <a:p>
            <a:r>
              <a:rPr lang="zh-TW" altLang="en-US" dirty="0"/>
              <a:t>目錄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08920"/>
            <a:ext cx="30003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3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插入初始化的方塊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70855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參數如圖，</a:t>
            </a:r>
            <a:r>
              <a:rPr lang="en-US" altLang="zh-TW" dirty="0" smtClean="0"/>
              <a:t>client id</a:t>
            </a:r>
            <a:r>
              <a:rPr lang="zh-TW" altLang="en-US" dirty="0" smtClean="0"/>
              <a:t>改成自己的名字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59" y="2492896"/>
            <a:ext cx="709550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1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在迴圈中加入</a:t>
            </a:r>
            <a:r>
              <a:rPr lang="en-US" altLang="zh-TW" dirty="0" smtClean="0"/>
              <a:t>Publish</a:t>
            </a:r>
            <a:r>
              <a:rPr lang="zh-TW" altLang="en-US" dirty="0" smtClean="0"/>
              <a:t>的程式方塊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343134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8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執行後即可收到電力資訊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668344" cy="388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3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NodeRED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程式如圖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31" y="980728"/>
            <a:ext cx="6252670" cy="576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0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電力資訊收集成果如下圖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668344" cy="388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9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https://flow.m5stack.com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564904"/>
            <a:ext cx="8873507" cy="41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9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內建</a:t>
            </a:r>
            <a:r>
              <a:rPr lang="en-US" altLang="zh-TW" dirty="0" err="1" smtClean="0"/>
              <a:t>Blockly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編輯畫面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564904"/>
            <a:ext cx="8873507" cy="41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8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UI-FLOW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使用說明文件</a:t>
            </a:r>
            <a:endParaRPr lang="en-US" altLang="zh-TW" dirty="0" smtClean="0"/>
          </a:p>
          <a:p>
            <a:r>
              <a:rPr lang="en-US" altLang="zh-TW" dirty="0"/>
              <a:t>https://docs.m5stack.com/en/uiflow/uiflow_web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5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4770</TotalTime>
  <Words>653</Words>
  <Application>Microsoft Office PowerPoint</Application>
  <PresentationFormat>如螢幕大小 (4:3)</PresentationFormat>
  <Paragraphs>154</Paragraphs>
  <Slides>67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68" baseType="lpstr">
      <vt:lpstr>中庸</vt:lpstr>
      <vt:lpstr>Day2 物聯網智慧電表監控</vt:lpstr>
      <vt:lpstr>硬體介紹</vt:lpstr>
      <vt:lpstr>硬體介紹</vt:lpstr>
      <vt:lpstr>硬體介紹</vt:lpstr>
      <vt:lpstr>硬體介紹</vt:lpstr>
      <vt:lpstr>開發工具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UI-FLOW</vt:lpstr>
      <vt:lpstr>第一個Demo</vt:lpstr>
      <vt:lpstr>Demo1</vt:lpstr>
      <vt:lpstr>Demo1</vt:lpstr>
      <vt:lpstr>Demo1</vt:lpstr>
      <vt:lpstr>Demo1</vt:lpstr>
      <vt:lpstr>Demo1</vt:lpstr>
      <vt:lpstr>Demo1</vt:lpstr>
      <vt:lpstr>Demo1</vt:lpstr>
      <vt:lpstr>Demo1</vt:lpstr>
      <vt:lpstr>Demo1</vt:lpstr>
      <vt:lpstr>Demo1</vt:lpstr>
      <vt:lpstr>Demo1</vt:lpstr>
      <vt:lpstr>Demo1</vt:lpstr>
      <vt:lpstr>Demo1</vt:lpstr>
      <vt:lpstr>Demo1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Demo2</vt:lpstr>
      <vt:lpstr>Demo3</vt:lpstr>
      <vt:lpstr>Demo3</vt:lpstr>
      <vt:lpstr>Demo3</vt:lpstr>
      <vt:lpstr>Demo3</vt:lpstr>
      <vt:lpstr>Demo3</vt:lpstr>
      <vt:lpstr>Demo3</vt:lpstr>
      <vt:lpstr>Demo3</vt:lpstr>
      <vt:lpstr>修改NodeRED程式</vt:lpstr>
      <vt:lpstr>Demo3</vt:lpstr>
      <vt:lpstr>Demo3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 物聯網智慧電表監控</dc:title>
  <dc:creator>malo</dc:creator>
  <cp:lastModifiedBy>malo</cp:lastModifiedBy>
  <cp:revision>107</cp:revision>
  <cp:lastPrinted>2024-03-29T03:37:27Z</cp:lastPrinted>
  <dcterms:created xsi:type="dcterms:W3CDTF">2024-03-28T09:09:04Z</dcterms:created>
  <dcterms:modified xsi:type="dcterms:W3CDTF">2024-04-24T03:19:04Z</dcterms:modified>
</cp:coreProperties>
</file>