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KHPY20180908_Python-Car-Workshop" TargetMode="External"/><Relationship Id="rId2" Type="http://schemas.openxmlformats.org/officeDocument/2006/relationships/hyperlink" Target="https://github.com/maloyang/KHPY20180623_IoT-basi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loyang/love-broken-ligh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分手爬蟲藝術燈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2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ESP8266 + </a:t>
            </a:r>
            <a:r>
              <a:rPr lang="en-US" altLang="zh-TW" dirty="0" err="1" smtClean="0"/>
              <a:t>NeoPixel</a:t>
            </a:r>
            <a:r>
              <a:rPr lang="en-US" altLang="zh-TW" dirty="0" smtClean="0"/>
              <a:t> Led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85" y="2776562"/>
            <a:ext cx="23241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70" y="4729187"/>
            <a:ext cx="297033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雲朵形圖說文字 3"/>
          <p:cNvSpPr/>
          <p:nvPr/>
        </p:nvSpPr>
        <p:spPr>
          <a:xfrm>
            <a:off x="2843808" y="2276872"/>
            <a:ext cx="3096344" cy="1872208"/>
          </a:xfrm>
          <a:prstGeom prst="cloudCallout">
            <a:avLst>
              <a:gd name="adj1" fmla="val 69607"/>
              <a:gd name="adj2" fmla="val 101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rgbClr val="FF0000"/>
                </a:solidFill>
              </a:rPr>
              <a:t>MQTT Broker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95536" y="4757786"/>
            <a:ext cx="288032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FF0000"/>
                </a:solidFill>
              </a:rPr>
              <a:t>爬蟲程式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左-右雙向箭號 5"/>
          <p:cNvSpPr/>
          <p:nvPr/>
        </p:nvSpPr>
        <p:spPr>
          <a:xfrm rot="18823634">
            <a:off x="2345154" y="4355701"/>
            <a:ext cx="1808869" cy="32873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-右雙向箭號 7"/>
          <p:cNvSpPr/>
          <p:nvPr/>
        </p:nvSpPr>
        <p:spPr>
          <a:xfrm rot="16200000">
            <a:off x="7845889" y="4980670"/>
            <a:ext cx="1249940" cy="32874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6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MQTT的Publisher, Broker和Subscri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03" y="1440755"/>
            <a:ext cx="69342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NeoPixel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WS2812b </a:t>
            </a:r>
            <a:r>
              <a:rPr lang="zh-TW" altLang="en-US" dirty="0"/>
              <a:t>控制</a:t>
            </a:r>
            <a:r>
              <a:rPr lang="zh-TW" altLang="en-US" dirty="0" smtClean="0"/>
              <a:t>芯片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96" y="3284984"/>
            <a:ext cx="2687533" cy="254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3600400" cy="227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9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MicroPython</a:t>
            </a:r>
            <a:r>
              <a:rPr lang="zh-TW" altLang="en-US" dirty="0" smtClean="0"/>
              <a:t>入門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err="1"/>
              <a:t>IoT</a:t>
            </a:r>
            <a:r>
              <a:rPr lang="zh-TW" altLang="en-US" dirty="0"/>
              <a:t>基礎實作工</a:t>
            </a:r>
            <a:r>
              <a:rPr lang="zh-TW" altLang="en-US" dirty="0" smtClean="0"/>
              <a:t>作坊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MicroPython</a:t>
            </a:r>
            <a:r>
              <a:rPr lang="zh-TW" altLang="en-US" dirty="0"/>
              <a:t>智慧自走車工</a:t>
            </a:r>
            <a:r>
              <a:rPr lang="zh-TW" altLang="en-US" dirty="0" smtClean="0"/>
              <a:t>作坊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github.com/maloyang/love-broken-light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60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</TotalTime>
  <Words>44</Words>
  <Application>Microsoft Office PowerPoint</Application>
  <PresentationFormat>如螢幕大小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相鄰</vt:lpstr>
      <vt:lpstr>分手爬蟲藝術燈</vt:lpstr>
      <vt:lpstr>ESP8266 + NeoPixel Led</vt:lpstr>
      <vt:lpstr>MQTT</vt:lpstr>
      <vt:lpstr>NeoPixel</vt:lpstr>
      <vt:lpstr>MicroPython入門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分手爬蟲燈</dc:title>
  <dc:creator>malo</dc:creator>
  <cp:lastModifiedBy>user</cp:lastModifiedBy>
  <cp:revision>12</cp:revision>
  <dcterms:created xsi:type="dcterms:W3CDTF">2020-04-30T11:36:02Z</dcterms:created>
  <dcterms:modified xsi:type="dcterms:W3CDTF">2020-04-30T13:16:17Z</dcterms:modified>
</cp:coreProperties>
</file>