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8" r:id="rId12"/>
    <p:sldId id="285" r:id="rId13"/>
    <p:sldId id="286" r:id="rId14"/>
    <p:sldId id="287" r:id="rId15"/>
    <p:sldId id="288" r:id="rId16"/>
    <p:sldId id="289" r:id="rId17"/>
    <p:sldId id="292" r:id="rId18"/>
    <p:sldId id="293" r:id="rId19"/>
    <p:sldId id="297" r:id="rId20"/>
    <p:sldId id="298" r:id="rId21"/>
    <p:sldId id="262" r:id="rId22"/>
    <p:sldId id="263" r:id="rId23"/>
    <p:sldId id="264" r:id="rId24"/>
    <p:sldId id="266" r:id="rId25"/>
    <p:sldId id="267" r:id="rId26"/>
    <p:sldId id="268" r:id="rId27"/>
    <p:sldId id="269" r:id="rId28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hyperlink" Target="https://www.books.com.tw/products/0010822932?loc=P_br_r0vq68ygz_D_2aabd0_B_1" TargetMode="External"/><Relationship Id="rId4" Type="http://schemas.openxmlformats.org/officeDocument/2006/relationships/hyperlink" Target="https://keras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zh-TW" altLang="en-US" dirty="0" smtClean="0"/>
              <a:t>簡介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9" y="2136320"/>
            <a:ext cx="7331134" cy="40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zh-TW" altLang="en-US" dirty="0" smtClean="0"/>
              <a:t>改以本書介紹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https://keras.io/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b="1" dirty="0"/>
              <a:t>Python Deep Learning library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可配合TensorFlow</a:t>
            </a:r>
            <a:r>
              <a:rPr lang="en-US" dirty="0"/>
              <a:t>, CNTK, or </a:t>
            </a:r>
            <a:r>
              <a:rPr lang="en-US" dirty="0" err="1" smtClean="0"/>
              <a:t>Theano</a:t>
            </a:r>
            <a:endParaRPr lang="en-US" dirty="0"/>
          </a:p>
          <a:p>
            <a:pPr marL="342900" lvl="0" indent="-228600">
              <a:spcBef>
                <a:spcPts val="440"/>
              </a:spcBef>
              <a:buSzPts val="2200"/>
            </a:pPr>
            <a:r>
              <a:rPr lang="en-US" dirty="0" smtClean="0">
                <a:hlinkClick r:id="rId5"/>
              </a:rPr>
              <a:t>https://www.books.com.tw/products/0010822932?loc=P_br_r0vq68ygz_D_2aabd0_B_1</a:t>
            </a:r>
            <a:endParaRPr lang="en-US" dirty="0" smtClean="0"/>
          </a:p>
          <a:p>
            <a:pPr marL="342900" lvl="0" indent="-228600">
              <a:spcBef>
                <a:spcPts val="440"/>
              </a:spcBef>
              <a:buSzPts val="2200"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6629" y="0"/>
            <a:ext cx="2177061" cy="27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50471" y="3120571"/>
            <a:ext cx="2911345" cy="373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04341" y="2278505"/>
            <a:ext cx="6715593" cy="4152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人工智慧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2983044" y="2668248"/>
            <a:ext cx="4572000" cy="3372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機器學習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>
          <a:xfrm>
            <a:off x="4976733" y="3102963"/>
            <a:ext cx="2293497" cy="25932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深度學習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傳統方法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以監督式學習為例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0229" y="22061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資料  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040744" y="21989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傳統程式開發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2525486" y="24964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3830" y="21626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927600" y="24892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5544" y="37809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資料  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答案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106059" y="37737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機器學習</a:t>
            </a:r>
            <a:endParaRPr lang="zh-TW" altLang="en-US" sz="2000" dirty="0"/>
          </a:p>
        </p:txBody>
      </p:sp>
      <p:sp>
        <p:nvSpPr>
          <p:cNvPr id="12" name="向右箭號 11"/>
          <p:cNvSpPr/>
          <p:nvPr/>
        </p:nvSpPr>
        <p:spPr>
          <a:xfrm>
            <a:off x="2590801" y="40712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79145" y="37374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規則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4992915" y="40640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6952" y="6550223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https://ithelp.ithome.com.tw/articles/10221327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31" y="2383971"/>
            <a:ext cx="69802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68812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29" y="1602921"/>
            <a:ext cx="7507662" cy="46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目的：為了找到這些權重的正確值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561701"/>
            <a:ext cx="6096000" cy="3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NN</a:t>
            </a:r>
            <a:r>
              <a:rPr lang="zh-TW" altLang="en-US" dirty="0" smtClean="0"/>
              <a:t>普及之前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r>
              <a:rPr lang="zh-TW" altLang="en-US" dirty="0" smtClean="0"/>
              <a:t> 與</a:t>
            </a:r>
            <a:r>
              <a:rPr lang="en-US" altLang="zh-TW" dirty="0" err="1" smtClean="0"/>
              <a:t>SVM當道</a:t>
            </a:r>
            <a:endParaRPr lang="en-US" altLang="zh-TW" dirty="0" smtClean="0"/>
          </a:p>
          <a:p>
            <a:r>
              <a:rPr lang="en-US" altLang="zh-TW" dirty="0" smtClean="0"/>
              <a:t>1990年代時SVM取得成功的成果，所以NN就又被遺忘了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找出決策邊介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446" y="2924402"/>
            <a:ext cx="6007553" cy="34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SVM之後，NN要再起來之前，決策樹又有很好的成果，所以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82" y="2681061"/>
            <a:ext cx="6792154" cy="29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Artificial 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6618514"/>
            <a:ext cx="474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https://en.wikipedia.org/wiki/Artificial_neural_network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7" y="2196349"/>
            <a:ext cx="4426859" cy="395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神經網路的抬頭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ImageNet使用CNN達到96.4%2準確率時，這個問題被認為是一個已解決的問題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MNIST</a:t>
            </a:r>
            <a:r>
              <a:rPr lang="zh-TW" altLang="en-US" dirty="0" smtClean="0"/>
              <a:t>手寫數字為例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915" y="6604001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https://medium.com/analytics-vidhya/applying-ann-digit-and-fashion-mnist-13accfc44660</a:t>
            </a:r>
            <a:endParaRPr lang="zh-TW" altLang="en-US" dirty="0"/>
          </a:p>
        </p:txBody>
      </p:sp>
      <p:pic>
        <p:nvPicPr>
          <p:cNvPr id="5" name="圖片 4" descr="MNI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8" y="2181224"/>
            <a:ext cx="6964937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人腦的突觸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時常見的圖，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31" y="2619602"/>
            <a:ext cx="7079840" cy="34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電腦科學家就是由這樣的概念啟發，發展出人工神經網路的架構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354" y="2378756"/>
            <a:ext cx="68373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對應突觸收進來的訊號，也就是我們的輸入資訊</a:t>
            </a:r>
            <a:endParaRPr lang="en-US" altLang="zh-TW" dirty="0" smtClean="0"/>
          </a:p>
          <a:p>
            <a:r>
              <a:rPr lang="en-US" altLang="zh-TW" dirty="0" smtClean="0"/>
              <a:t>Weight:</a:t>
            </a:r>
            <a:r>
              <a:rPr lang="zh-TW" altLang="en-US" dirty="0" smtClean="0"/>
              <a:t> 權重，決定哪一個訊號比較重要</a:t>
            </a:r>
            <a:endParaRPr lang="en-US" altLang="zh-TW" dirty="0" smtClean="0"/>
          </a:p>
          <a:p>
            <a:r>
              <a:rPr lang="en-US" altLang="zh-TW" dirty="0" smtClean="0"/>
              <a:t>Summation and Bias: </a:t>
            </a:r>
            <a:r>
              <a:rPr lang="zh-TW" altLang="en-US" dirty="0" smtClean="0"/>
              <a:t>整合訊息</a:t>
            </a:r>
            <a:endParaRPr lang="en-US" altLang="zh-TW" dirty="0" smtClean="0"/>
          </a:p>
          <a:p>
            <a:r>
              <a:rPr lang="en-US" altLang="zh-TW" dirty="0" smtClean="0"/>
              <a:t>Activation: </a:t>
            </a:r>
            <a:r>
              <a:rPr lang="zh-TW" altLang="en-US" dirty="0" smtClean="0"/>
              <a:t>依照整合訊息的分數判斷結果，做輸出</a:t>
            </a:r>
            <a:endParaRPr lang="en-US" altLang="zh-TW" dirty="0" smtClean="0"/>
          </a:p>
          <a:p>
            <a:r>
              <a:rPr lang="en-US" altLang="zh-TW" dirty="0" smtClean="0"/>
              <a:t>Output: </a:t>
            </a:r>
            <a:r>
              <a:rPr lang="zh-TW" altLang="en-US" dirty="0" smtClean="0"/>
              <a:t>輸出訊號，給下一個神經元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835" y="3912310"/>
            <a:ext cx="4330822" cy="26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2247220"/>
            <a:ext cx="5271736" cy="37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轉換函式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6430" y="2010456"/>
            <a:ext cx="5831341" cy="41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單一層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6314" y="2048781"/>
            <a:ext cx="4117852" cy="40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276</Words>
  <PresentationFormat>如螢幕大小 (4:3)</PresentationFormat>
  <Paragraphs>82</Paragraphs>
  <Slides>27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相鄰</vt:lpstr>
      <vt:lpstr>類神經網路簡介</vt:lpstr>
      <vt:lpstr>ANN</vt:lpstr>
      <vt:lpstr>ANN</vt:lpstr>
      <vt:lpstr>人腦的突觸</vt:lpstr>
      <vt:lpstr>ANN</vt:lpstr>
      <vt:lpstr>ANN</vt:lpstr>
      <vt:lpstr>投影片 7</vt:lpstr>
      <vt:lpstr>轉換函式</vt:lpstr>
      <vt:lpstr>單一層</vt:lpstr>
      <vt:lpstr>多層</vt:lpstr>
      <vt:lpstr>改以本書介紹</vt:lpstr>
      <vt:lpstr>深度學習vs人工智慧</vt:lpstr>
      <vt:lpstr>傳統方法 vs 機器學習</vt:lpstr>
      <vt:lpstr>投影片 14</vt:lpstr>
      <vt:lpstr>投影片 15</vt:lpstr>
      <vt:lpstr>神經網路的目的</vt:lpstr>
      <vt:lpstr>NN普及之前</vt:lpstr>
      <vt:lpstr>SVM</vt:lpstr>
      <vt:lpstr>決策樹</vt:lpstr>
      <vt:lpstr>神經網路的抬頭</vt:lpstr>
      <vt:lpstr>起手式</vt:lpstr>
      <vt:lpstr>Demo1</vt:lpstr>
      <vt:lpstr>Demo1</vt:lpstr>
      <vt:lpstr>Demo1</vt:lpstr>
      <vt:lpstr>Demo1</vt:lpstr>
      <vt:lpstr>Demo1</vt:lpstr>
      <vt:lpstr>Demo1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77</cp:revision>
  <dcterms:modified xsi:type="dcterms:W3CDTF">2022-12-18T12:19:06Z</dcterms:modified>
</cp:coreProperties>
</file>