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7" r:id="rId3"/>
    <p:sldId id="262" r:id="rId4"/>
    <p:sldId id="268" r:id="rId5"/>
    <p:sldId id="269" r:id="rId6"/>
    <p:sldId id="270" r:id="rId7"/>
    <p:sldId id="266" r:id="rId8"/>
    <p:sldId id="265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==2.8.2 pandas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smtClean="0"/>
              <a:t>deactivate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如果要刪除環境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remove --name </a:t>
            </a:r>
            <a:r>
              <a:rPr lang="en-US" altLang="zh-TW" dirty="0" err="1" smtClean="0"/>
              <a:t>myenv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en-US" dirty="0" err="1" smtClean="0"/>
              <a:t>增加opencv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py37tf28cv python=3.7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py37tf28cv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==2.8.2 pandas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err="1" smtClean="0"/>
              <a:t>imutils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357</Words>
  <PresentationFormat>如螢幕大小 (4:3)</PresentationFormat>
  <Paragraphs>64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相鄰</vt:lpstr>
      <vt:lpstr>Anaconda, Tensorflow,  keras環境安裝</vt:lpstr>
      <vt:lpstr>密技</vt:lpstr>
      <vt:lpstr>環境設定</vt:lpstr>
      <vt:lpstr>Colab的套件版本</vt:lpstr>
      <vt:lpstr>環境設定(跟colab同版次)</vt:lpstr>
      <vt:lpstr>環境設定(增加opencv)</vt:lpstr>
      <vt:lpstr>環境設定</vt:lpstr>
      <vt:lpstr>常見的問題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46</cp:revision>
  <dcterms:modified xsi:type="dcterms:W3CDTF">2022-12-07T00:17:49Z</dcterms:modified>
</cp:coreProperties>
</file>