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Load_data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就已經分好</a:t>
            </a:r>
            <a:r>
              <a:rPr lang="en-US" altLang="zh-TW" dirty="0" smtClean="0"/>
              <a:t>train, test</a:t>
            </a:r>
            <a:r>
              <a:rPr lang="zh-TW" altLang="en-US" dirty="0" smtClean="0"/>
              <a:t>資料了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59" y="2938917"/>
            <a:ext cx="8795251" cy="201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之前有說過，輸入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的基本上都是一維的資料型態</a:t>
            </a:r>
            <a:endParaRPr lang="en-US" altLang="zh-TW" dirty="0" smtClean="0"/>
          </a:p>
          <a:p>
            <a:r>
              <a:rPr lang="zh-TW" altLang="en-US" dirty="0" smtClean="0"/>
              <a:t>這邊是為了觀察一筆資料是</a:t>
            </a:r>
            <a:r>
              <a:rPr lang="en-US" altLang="zh-TW" dirty="0" smtClean="0"/>
              <a:t>28x28</a:t>
            </a:r>
            <a:r>
              <a:rPr lang="zh-TW" altLang="en-US" dirty="0" smtClean="0"/>
              <a:t>的型態，並不符合需求</a:t>
            </a:r>
            <a:endParaRPr lang="en-US" altLang="zh-TW" dirty="0" smtClean="0"/>
          </a:p>
          <a:p>
            <a:r>
              <a:rPr lang="zh-TW" altLang="en-US" dirty="0" smtClean="0"/>
              <a:t>另外，每一個值是</a:t>
            </a:r>
            <a:r>
              <a:rPr lang="en-US" altLang="zh-TW" dirty="0" smtClean="0"/>
              <a:t>0~255</a:t>
            </a:r>
            <a:r>
              <a:rPr lang="zh-TW" altLang="en-US" dirty="0" smtClean="0"/>
              <a:t>的灰階數值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77" y="2874963"/>
            <a:ext cx="8441975" cy="36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這邊算是對資料的前處理</a:t>
            </a:r>
            <a:endParaRPr lang="en-US" altLang="zh-TW" dirty="0" smtClean="0"/>
          </a:p>
          <a:p>
            <a:r>
              <a:rPr lang="en-US" altLang="zh-TW" dirty="0" smtClean="0"/>
              <a:t>Reshape</a:t>
            </a:r>
            <a:r>
              <a:rPr lang="zh-TW" altLang="en-US" dirty="0" smtClean="0"/>
              <a:t>用來把</a:t>
            </a:r>
            <a:r>
              <a:rPr lang="en-US" altLang="zh-TW" dirty="0" smtClean="0"/>
              <a:t>28x28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2, 3</a:t>
            </a:r>
            <a:r>
              <a:rPr lang="zh-TW" altLang="en-US" dirty="0" smtClean="0"/>
              <a:t>維轉換為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維的資料，也就是一個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的形式</a:t>
            </a:r>
            <a:endParaRPr lang="en-US" altLang="zh-TW" dirty="0" smtClean="0"/>
          </a:p>
          <a:p>
            <a:r>
              <a:rPr lang="en-US" altLang="zh-TW" dirty="0" smtClean="0"/>
              <a:t>/255</a:t>
            </a:r>
            <a:r>
              <a:rPr lang="zh-TW" altLang="en-US" dirty="0" smtClean="0"/>
              <a:t>的原因是要讓資料正規</a:t>
            </a:r>
            <a:r>
              <a:rPr lang="zh-TW" altLang="en-US" dirty="0" smtClean="0"/>
              <a:t>化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的數值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7724"/>
            <a:ext cx="908102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轉換前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534784"/>
            <a:ext cx="8742795" cy="27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轉換後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98" y="2384199"/>
            <a:ext cx="8053388" cy="431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指定我們要建立的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長什麼樣子</a:t>
            </a:r>
            <a:endParaRPr lang="en-US" altLang="zh-TW" dirty="0" smtClean="0"/>
          </a:p>
          <a:p>
            <a:r>
              <a:rPr lang="en-US" altLang="zh-TW" dirty="0" smtClean="0"/>
              <a:t>Sequential()</a:t>
            </a:r>
            <a:r>
              <a:rPr lang="zh-TW" altLang="en-US" dirty="0" smtClean="0"/>
              <a:t>指定要以線性堆疊建立模型，是最常見的架構</a:t>
            </a:r>
            <a:endParaRPr lang="en-US" altLang="zh-TW" dirty="0" smtClean="0"/>
          </a:p>
          <a:p>
            <a:r>
              <a:rPr lang="en-US" altLang="zh-TW" dirty="0" err="1" smtClean="0"/>
              <a:t>Layers.Dense</a:t>
            </a:r>
            <a:r>
              <a:rPr lang="zh-TW" altLang="en-US" dirty="0" smtClean="0"/>
              <a:t>的參數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指定輸出的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是</a:t>
            </a:r>
            <a:r>
              <a:rPr lang="en-US" altLang="zh-TW" dirty="0" smtClean="0"/>
              <a:t>512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是指定計算的方式為</a:t>
            </a:r>
            <a:r>
              <a:rPr lang="en-US" altLang="zh-TW" dirty="0" err="1" smtClean="0"/>
              <a:t>relu</a:t>
            </a:r>
            <a:r>
              <a:rPr lang="zh-TW" altLang="en-US" dirty="0" smtClean="0"/>
              <a:t>，前面我們有介紹過多種計算方式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是指定輸入的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的維度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6" y="4207555"/>
            <a:ext cx="8858094" cy="169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第二個</a:t>
            </a:r>
            <a:r>
              <a:rPr lang="en-US" altLang="zh-TW" dirty="0" err="1" smtClean="0"/>
              <a:t>layers.Dense</a:t>
            </a:r>
            <a:r>
              <a:rPr lang="zh-TW" altLang="en-US" dirty="0" smtClean="0"/>
              <a:t>的第一個參數指定輸出為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，對應我們要分類的項次</a:t>
            </a:r>
            <a:endParaRPr lang="en-US" altLang="zh-TW" dirty="0" smtClean="0"/>
          </a:p>
          <a:p>
            <a:r>
              <a:rPr lang="zh-TW" altLang="en-US" dirty="0" smtClean="0"/>
              <a:t>第二個參數則是指定以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，會讓輸出的值都介於</a:t>
            </a:r>
            <a:r>
              <a:rPr lang="en-US" altLang="zh-TW" dirty="0" smtClean="0"/>
              <a:t>(0, 1)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6" y="4207555"/>
            <a:ext cx="8858094" cy="169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編譯我們的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，用以指定訓練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期間的準則參數</a:t>
            </a:r>
            <a:endParaRPr lang="en-US" altLang="zh-TW" dirty="0" smtClean="0"/>
          </a:p>
          <a:p>
            <a:r>
              <a:rPr lang="en-US" altLang="zh-TW" dirty="0" smtClean="0"/>
              <a:t>Optimizer</a:t>
            </a:r>
            <a:r>
              <a:rPr lang="zh-TW" altLang="en-US" dirty="0" smtClean="0"/>
              <a:t>指定我們使用 </a:t>
            </a:r>
            <a:r>
              <a:rPr lang="en-US" altLang="zh-TW" dirty="0" smtClean="0"/>
              <a:t>root </a:t>
            </a:r>
            <a:r>
              <a:rPr lang="en-US" altLang="zh-TW" dirty="0" err="1" smtClean="0"/>
              <a:t>sqr</a:t>
            </a:r>
            <a:r>
              <a:rPr lang="zh-TW" altLang="en-US" dirty="0" smtClean="0"/>
              <a:t>的方式評估</a:t>
            </a:r>
            <a:endParaRPr lang="en-US" altLang="zh-TW" dirty="0" smtClean="0"/>
          </a:p>
          <a:p>
            <a:r>
              <a:rPr lang="en-US" altLang="zh-TW" dirty="0" smtClean="0"/>
              <a:t>Loss</a:t>
            </a:r>
            <a:r>
              <a:rPr lang="zh-TW" altLang="en-US" dirty="0" smtClean="0"/>
              <a:t> 指定損失函式的種類</a:t>
            </a:r>
            <a:endParaRPr lang="en-US" altLang="zh-TW" dirty="0" smtClean="0"/>
          </a:p>
          <a:p>
            <a:r>
              <a:rPr lang="en-US" altLang="zh-TW" dirty="0" smtClean="0"/>
              <a:t>Metrics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為評量準則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79" y="3557814"/>
            <a:ext cx="890025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轉換為我們分類用的標簽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71" y="3097438"/>
            <a:ext cx="786420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開始訓練模型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514" y="2698296"/>
            <a:ext cx="8533791" cy="368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測試模型</a:t>
            </a:r>
            <a:endParaRPr lang="en-US" altLang="zh-TW" dirty="0" smtClean="0"/>
          </a:p>
          <a:p>
            <a:r>
              <a:rPr lang="zh-TW" altLang="en-US" dirty="0" smtClean="0"/>
              <a:t>我們可以看到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有較小，這是可能有點</a:t>
            </a:r>
            <a:r>
              <a:rPr lang="en-US" altLang="zh-TW" dirty="0" err="1" smtClean="0"/>
              <a:t>overfiting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74" y="2782206"/>
            <a:ext cx="8694468" cy="177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回頭再把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看細一點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309</Words>
  <PresentationFormat>如螢幕大小 (4:3)</PresentationFormat>
  <Paragraphs>51</Paragraphs>
  <Slides>20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相鄰</vt:lpstr>
      <vt:lpstr>類神經網路(一)</vt:lpstr>
      <vt:lpstr>起手式</vt:lpstr>
      <vt:lpstr>Demo1</vt:lpstr>
      <vt:lpstr>Demo1</vt:lpstr>
      <vt:lpstr>Demo1</vt:lpstr>
      <vt:lpstr>Demo1</vt:lpstr>
      <vt:lpstr>Demo1</vt:lpstr>
      <vt:lpstr>Demo1</vt:lpstr>
      <vt:lpstr>回頭再把code看細一點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70</cp:revision>
  <dcterms:modified xsi:type="dcterms:W3CDTF">2022-09-22T01:01:08Z</dcterms:modified>
</cp:coreProperties>
</file>