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3" r:id="rId3"/>
    <p:sldId id="297" r:id="rId4"/>
    <p:sldId id="298" r:id="rId5"/>
    <p:sldId id="307" r:id="rId6"/>
    <p:sldId id="308" r:id="rId7"/>
    <p:sldId id="309" r:id="rId8"/>
    <p:sldId id="310" r:id="rId9"/>
    <p:sldId id="312" r:id="rId10"/>
    <p:sldId id="321" r:id="rId11"/>
    <p:sldId id="322" r:id="rId12"/>
    <p:sldId id="323" r:id="rId13"/>
    <p:sldId id="319" r:id="rId14"/>
    <p:sldId id="314" r:id="rId15"/>
    <p:sldId id="313" r:id="rId16"/>
    <p:sldId id="315" r:id="rId17"/>
    <p:sldId id="316" r:id="rId18"/>
    <p:sldId id="299" r:id="rId19"/>
    <p:sldId id="317" r:id="rId20"/>
    <p:sldId id="332" r:id="rId21"/>
    <p:sldId id="333" r:id="rId22"/>
    <p:sldId id="334" r:id="rId23"/>
    <p:sldId id="31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類神經網路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結果超好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03373"/>
            <a:ext cx="8636213" cy="336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128" y="5848350"/>
            <a:ext cx="711358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測試結果不盡如人意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47" y="2443163"/>
            <a:ext cx="8742901" cy="230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354" y="2680381"/>
            <a:ext cx="8506089" cy="164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</a:t>
            </a:r>
            <a:r>
              <a:rPr lang="zh-TW" altLang="en-US" dirty="0" smtClean="0"/>
              <a:t>練</a:t>
            </a:r>
            <a:r>
              <a:rPr lang="zh-TW" altLang="en-US" dirty="0" smtClean="0"/>
              <a:t>過程加入驗證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174" y="1966459"/>
            <a:ext cx="8240712" cy="399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觀察一下訓練過程有所不同</a:t>
            </a:r>
            <a:endParaRPr lang="zh-TW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6063"/>
            <a:ext cx="9705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303" y="1425802"/>
            <a:ext cx="7331754" cy="532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由此觀察出什麼事情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overfitting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3052" y="1745796"/>
            <a:ext cx="6592434" cy="486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917" y="1694543"/>
            <a:ext cx="7282769" cy="4602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099" y="1637620"/>
            <a:ext cx="62007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Demo: W05-2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/>
              <a:t>IMDB </a:t>
            </a:r>
            <a:r>
              <a:rPr lang="zh-TW" altLang="en-US" dirty="0" smtClean="0"/>
              <a:t>資料集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 err="1"/>
              <a:t>親手建立模組，使用colab實作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使用一個 </a:t>
            </a:r>
            <a:r>
              <a:rPr lang="en-US" altLang="zh-TW" dirty="0" smtClean="0"/>
              <a:t>or </a:t>
            </a:r>
            <a:r>
              <a:rPr lang="zh-TW" altLang="en-US" dirty="0" smtClean="0"/>
              <a:t>三個隱藏層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使用更多的神經元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32 or 64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實踐看看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tanh</a:t>
            </a:r>
            <a:r>
              <a:rPr lang="zh-TW" altLang="en-US" dirty="0" smtClean="0"/>
              <a:t>啟動函式試試看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先從</a:t>
            </a:r>
            <a:r>
              <a:rPr lang="en-US" altLang="zh-TW" dirty="0" err="1" smtClean="0"/>
              <a:t>keras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datasets</a:t>
            </a:r>
            <a:r>
              <a:rPr lang="zh-TW" altLang="en-US" dirty="0" smtClean="0"/>
              <a:t>中載入</a:t>
            </a:r>
            <a:r>
              <a:rPr lang="en-US" altLang="zh-TW" dirty="0" err="1" smtClean="0"/>
              <a:t>imdb</a:t>
            </a:r>
            <a:r>
              <a:rPr lang="zh-TW" altLang="en-US" dirty="0" smtClean="0"/>
              <a:t>的資料集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https://www.imdb.com/</a:t>
            </a:r>
            <a:endParaRPr lang="en-US" altLang="zh-TW" dirty="0" smtClean="0"/>
          </a:p>
          <a:p>
            <a:r>
              <a:rPr lang="zh-TW" altLang="en-US" dirty="0" smtClean="0"/>
              <a:t>從 </a:t>
            </a:r>
            <a:r>
              <a:rPr lang="en-US" altLang="zh-TW" dirty="0" err="1" smtClean="0"/>
              <a:t>imdb</a:t>
            </a:r>
            <a:r>
              <a:rPr lang="en-US" altLang="zh-TW" dirty="0" smtClean="0"/>
              <a:t> </a:t>
            </a:r>
            <a:r>
              <a:rPr lang="zh-TW" altLang="en-US" dirty="0" smtClean="0"/>
              <a:t>中讀取</a:t>
            </a:r>
            <a:r>
              <a:rPr lang="en-US" altLang="zh-TW" dirty="0" smtClean="0"/>
              <a:t>, </a:t>
            </a:r>
            <a:r>
              <a:rPr lang="zh-TW" altLang="en-US" dirty="0" smtClean="0"/>
              <a:t>只有在訓練集當中最常用的前 </a:t>
            </a:r>
            <a:r>
              <a:rPr lang="en-US" altLang="zh-TW" dirty="0" smtClean="0"/>
              <a:t>10,000 </a:t>
            </a:r>
            <a:r>
              <a:rPr lang="zh-TW" altLang="en-US" dirty="0" smtClean="0"/>
              <a:t>個單字才會被載入</a:t>
            </a:r>
            <a:r>
              <a:rPr lang="en-US" altLang="zh-TW" dirty="0" smtClean="0"/>
              <a:t>, </a:t>
            </a:r>
            <a:r>
              <a:rPr lang="zh-TW" altLang="en-US" dirty="0" smtClean="0"/>
              <a:t>分別存入 </a:t>
            </a:r>
            <a:r>
              <a:rPr lang="en-US" altLang="zh-TW" dirty="0" smtClean="0"/>
              <a:t>(</a:t>
            </a:r>
            <a:r>
              <a:rPr lang="zh-TW" altLang="en-US" dirty="0" smtClean="0"/>
              <a:t>訓練資料</a:t>
            </a:r>
            <a:r>
              <a:rPr lang="en-US" altLang="zh-TW" dirty="0" smtClean="0"/>
              <a:t>, </a:t>
            </a:r>
            <a:r>
              <a:rPr lang="zh-TW" altLang="en-US" dirty="0" smtClean="0"/>
              <a:t>訓練標籤</a:t>
            </a:r>
            <a:r>
              <a:rPr lang="en-US" altLang="zh-TW" dirty="0" smtClean="0"/>
              <a:t>) </a:t>
            </a:r>
            <a:r>
              <a:rPr lang="zh-TW" altLang="en-US" dirty="0" smtClean="0"/>
              <a:t>和 </a:t>
            </a:r>
            <a:r>
              <a:rPr lang="en-US" altLang="zh-TW" dirty="0" smtClean="0"/>
              <a:t>(</a:t>
            </a:r>
            <a:r>
              <a:rPr lang="zh-TW" altLang="en-US" dirty="0" smtClean="0"/>
              <a:t>測試資料</a:t>
            </a:r>
            <a:r>
              <a:rPr lang="en-US" altLang="zh-TW" dirty="0" smtClean="0"/>
              <a:t>, </a:t>
            </a:r>
            <a:r>
              <a:rPr lang="zh-TW" altLang="en-US" dirty="0" smtClean="0"/>
              <a:t>測試標籤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67338"/>
            <a:ext cx="8842246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IMDB資料集</a:t>
            </a:r>
            <a:endParaRPr lang="en-US" altLang="zh-TW" dirty="0" smtClean="0"/>
          </a:p>
          <a:p>
            <a:r>
              <a:rPr lang="zh-TW" altLang="en-US" dirty="0" smtClean="0"/>
              <a:t>有</a:t>
            </a:r>
            <a:r>
              <a:rPr lang="en-US" altLang="zh-TW" dirty="0" smtClean="0"/>
              <a:t>50000個高度二極化的正負評論，分為二個資料集，訓練和測試使用</a:t>
            </a:r>
          </a:p>
          <a:p>
            <a:r>
              <a:rPr lang="zh-TW" altLang="en-US" dirty="0" smtClean="0"/>
              <a:t>每一個資料集有</a:t>
            </a:r>
            <a:r>
              <a:rPr lang="en-US" altLang="zh-TW" dirty="0" smtClean="0"/>
              <a:t>25000個評論，包含50%正評，50%負評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47" y="1828800"/>
            <a:ext cx="8588303" cy="367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92" y="2508931"/>
            <a:ext cx="8416341" cy="332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997302"/>
            <a:ext cx="8795657" cy="358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452" y="2512331"/>
            <a:ext cx="7848147" cy="253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057" y="2315028"/>
            <a:ext cx="8815390" cy="215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111</Words>
  <PresentationFormat>如螢幕大小 (4:3)</PresentationFormat>
  <Paragraphs>32</Paragraphs>
  <Slides>23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相鄰</vt:lpstr>
      <vt:lpstr>類神經網路(三)</vt:lpstr>
      <vt:lpstr>Demo: W05-2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訓練過程加入驗證</vt:lpstr>
      <vt:lpstr>投影片 14</vt:lpstr>
      <vt:lpstr>投影片 15</vt:lpstr>
      <vt:lpstr>投影片 16</vt:lpstr>
      <vt:lpstr>由此觀察出什麼事情</vt:lpstr>
      <vt:lpstr>投影片 18</vt:lpstr>
      <vt:lpstr>投影片 19</vt:lpstr>
      <vt:lpstr>實踐看看</vt:lpstr>
      <vt:lpstr>實踐看看</vt:lpstr>
      <vt:lpstr>實踐看看</vt:lpstr>
      <vt:lpstr>投影片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119</cp:revision>
  <dcterms:modified xsi:type="dcterms:W3CDTF">2022-12-07T00:04:11Z</dcterms:modified>
</cp:coreProperties>
</file>