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75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2" r:id="rId17"/>
    <p:sldId id="293" r:id="rId18"/>
    <p:sldId id="297" r:id="rId19"/>
    <p:sldId id="298" r:id="rId20"/>
    <p:sldId id="262" r:id="rId21"/>
    <p:sldId id="263" r:id="rId22"/>
    <p:sldId id="264" r:id="rId23"/>
    <p:sldId id="266" r:id="rId24"/>
    <p:sldId id="267" r:id="rId25"/>
    <p:sldId id="268" r:id="rId26"/>
    <p:sldId id="26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</p:sldIdLst>
  <p:sldSz cx="9144000" cy="6858000" type="screen4x3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992" y="0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06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lang="en-US"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54ef787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454ef78743_0_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138" name="Google Shape;138;g1454ef78743_0_0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22</a:t>
            </a:fld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54ef7874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54ef78743_0_15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154" name="Google Shape;154;g1454ef78743_0_15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23</a:t>
            </a:fld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54ef7874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454ef78743_0_2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162" name="Google Shape;162;g1454ef78743_0_22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24</a:t>
            </a:fld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54ef7874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454ef78743_0_3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170" name="Google Shape;170;g1454ef78743_0_30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25</a:t>
            </a:fld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54ef7874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454ef78743_0_38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178" name="Google Shape;178;g1454ef78743_0_38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26</a:t>
            </a:fld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sz="36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 dirty="0" err="1" smtClean="0"/>
              <a:t>類神經網路</a:t>
            </a:r>
            <a:r>
              <a:rPr lang="zh-TW" altLang="en-US" dirty="0" smtClean="0"/>
              <a:t>簡介</a:t>
            </a: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Speaker: Malo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689" y="2136320"/>
            <a:ext cx="7331134" cy="407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深度學習</a:t>
            </a:r>
            <a:r>
              <a:rPr lang="en-US" altLang="zh-TW" dirty="0" err="1" smtClean="0"/>
              <a:t>vs</a:t>
            </a:r>
            <a:r>
              <a:rPr lang="zh-TW" altLang="en-US" dirty="0" smtClean="0"/>
              <a:t>人工智慧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1004341" y="2278505"/>
            <a:ext cx="6715593" cy="41522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3200" dirty="0" smtClean="0"/>
              <a:t>人工智慧</a:t>
            </a:r>
            <a:endParaRPr lang="zh-TW" altLang="en-US" sz="3200" dirty="0"/>
          </a:p>
        </p:txBody>
      </p:sp>
      <p:sp>
        <p:nvSpPr>
          <p:cNvPr id="6" name="圓角矩形 5"/>
          <p:cNvSpPr/>
          <p:nvPr/>
        </p:nvSpPr>
        <p:spPr>
          <a:xfrm>
            <a:off x="2983044" y="2668248"/>
            <a:ext cx="4572000" cy="337278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3200" dirty="0" smtClean="0"/>
              <a:t>機器學習</a:t>
            </a:r>
            <a:endParaRPr lang="zh-TW" altLang="en-US" sz="3200" dirty="0"/>
          </a:p>
        </p:txBody>
      </p:sp>
      <p:sp>
        <p:nvSpPr>
          <p:cNvPr id="7" name="圓角矩形 6"/>
          <p:cNvSpPr/>
          <p:nvPr/>
        </p:nvSpPr>
        <p:spPr>
          <a:xfrm>
            <a:off x="4976733" y="3102963"/>
            <a:ext cx="2293497" cy="259329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3200" dirty="0" smtClean="0"/>
              <a:t>深度學習</a:t>
            </a:r>
            <a:endParaRPr lang="zh-TW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傳統方法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</a:t>
            </a:r>
            <a:r>
              <a:rPr lang="zh-TW" altLang="en-US" dirty="0" smtClean="0"/>
              <a:t>機器學習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以監督式學習為例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40229" y="2206171"/>
            <a:ext cx="1959428" cy="899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規則  </a:t>
            </a:r>
            <a:endParaRPr lang="en-US" altLang="zh-TW" sz="2000" dirty="0" smtClean="0"/>
          </a:p>
          <a:p>
            <a:pPr algn="ctr"/>
            <a:r>
              <a:rPr lang="zh-TW" altLang="en-US" sz="2000" dirty="0" smtClean="0"/>
              <a:t>資料  </a:t>
            </a:r>
            <a:endParaRPr lang="zh-TW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3040744" y="2198913"/>
            <a:ext cx="1959428" cy="899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傳統程式開發</a:t>
            </a:r>
            <a:endParaRPr lang="zh-TW" altLang="en-US" sz="2000" dirty="0"/>
          </a:p>
        </p:txBody>
      </p:sp>
      <p:sp>
        <p:nvSpPr>
          <p:cNvPr id="7" name="向右箭號 6"/>
          <p:cNvSpPr/>
          <p:nvPr/>
        </p:nvSpPr>
        <p:spPr>
          <a:xfrm>
            <a:off x="2525486" y="2496457"/>
            <a:ext cx="638628" cy="290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413830" y="2162628"/>
            <a:ext cx="1959428" cy="899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答案</a:t>
            </a:r>
            <a:endParaRPr lang="zh-TW" altLang="en-US" sz="2000" dirty="0"/>
          </a:p>
        </p:txBody>
      </p:sp>
      <p:sp>
        <p:nvSpPr>
          <p:cNvPr id="9" name="向右箭號 8"/>
          <p:cNvSpPr/>
          <p:nvPr/>
        </p:nvSpPr>
        <p:spPr>
          <a:xfrm>
            <a:off x="4927600" y="2489200"/>
            <a:ext cx="638628" cy="290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05544" y="3780971"/>
            <a:ext cx="1959428" cy="899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資料  </a:t>
            </a:r>
            <a:endParaRPr lang="en-US" altLang="zh-TW" sz="2000" dirty="0" smtClean="0"/>
          </a:p>
          <a:p>
            <a:pPr algn="ctr"/>
            <a:r>
              <a:rPr lang="zh-TW" altLang="en-US" sz="2000" dirty="0" smtClean="0"/>
              <a:t>答案</a:t>
            </a:r>
            <a:endParaRPr lang="zh-TW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3106059" y="3773713"/>
            <a:ext cx="1959428" cy="899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機器學習</a:t>
            </a:r>
            <a:endParaRPr lang="zh-TW" altLang="en-US" sz="2000" dirty="0"/>
          </a:p>
        </p:txBody>
      </p:sp>
      <p:sp>
        <p:nvSpPr>
          <p:cNvPr id="12" name="向右箭號 11"/>
          <p:cNvSpPr/>
          <p:nvPr/>
        </p:nvSpPr>
        <p:spPr>
          <a:xfrm>
            <a:off x="2590801" y="4071257"/>
            <a:ext cx="638628" cy="290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479145" y="3737428"/>
            <a:ext cx="1959428" cy="899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規則</a:t>
            </a:r>
            <a:endParaRPr lang="zh-TW" altLang="en-US" sz="2000" dirty="0"/>
          </a:p>
        </p:txBody>
      </p:sp>
      <p:sp>
        <p:nvSpPr>
          <p:cNvPr id="14" name="向右箭號 13"/>
          <p:cNvSpPr/>
          <p:nvPr/>
        </p:nvSpPr>
        <p:spPr>
          <a:xfrm>
            <a:off x="4992915" y="4064000"/>
            <a:ext cx="638628" cy="290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836952" y="6550223"/>
            <a:ext cx="41937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Ref:</a:t>
            </a:r>
            <a:r>
              <a:rPr lang="zh-TW" altLang="en-US" dirty="0" smtClean="0"/>
              <a:t> </a:t>
            </a:r>
            <a:r>
              <a:rPr lang="en-US" altLang="zh-TW" dirty="0" smtClean="0"/>
              <a:t>https://ithelp.ithome.com.tw/articles/10221327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031" y="2383971"/>
            <a:ext cx="698023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168812" y="6550223"/>
            <a:ext cx="3964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https://www.796t.com/content/1544991316.html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329" y="1602921"/>
            <a:ext cx="7507662" cy="4638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神經網路的目的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目的：為了找到這些權重的正確值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5657" y="2561701"/>
            <a:ext cx="6096000" cy="376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NN</a:t>
            </a:r>
            <a:r>
              <a:rPr lang="zh-TW" altLang="en-US" dirty="0" smtClean="0"/>
              <a:t>普及之前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Kernel</a:t>
            </a:r>
            <a:r>
              <a:rPr lang="zh-TW" altLang="en-US" dirty="0" smtClean="0"/>
              <a:t> </a:t>
            </a:r>
            <a:r>
              <a:rPr lang="en-US" altLang="zh-TW" dirty="0" smtClean="0"/>
              <a:t>methods</a:t>
            </a:r>
            <a:r>
              <a:rPr lang="zh-TW" altLang="en-US" dirty="0" smtClean="0"/>
              <a:t> 與</a:t>
            </a:r>
            <a:r>
              <a:rPr lang="en-US" altLang="zh-TW" dirty="0" err="1" smtClean="0"/>
              <a:t>SVM當道</a:t>
            </a:r>
            <a:endParaRPr lang="en-US" altLang="zh-TW" dirty="0" smtClean="0"/>
          </a:p>
          <a:p>
            <a:r>
              <a:rPr lang="en-US" altLang="zh-TW" dirty="0" smtClean="0"/>
              <a:t>1990年代時SVM取得成功的成果，所以NN就又被遺忘了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SVM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找出決策邊介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446" y="2924402"/>
            <a:ext cx="6007553" cy="341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決策樹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SVM之後，NN要再起來之前，決策樹又有很好的成果，所以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682" y="2681061"/>
            <a:ext cx="6792154" cy="2964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神經網路的抬頭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ImageNet使用CNN達到96.4%2準確率時，這個問題被認為是一個已解決的問題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Artificial Neural Network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086" y="6618514"/>
            <a:ext cx="4743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Ref: https://en.wikipedia.org/wiki/Artificial_neural_network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9427" y="2196349"/>
            <a:ext cx="4426859" cy="3956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起手式</a:t>
            </a: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定義訓練資料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定義神經網絡模型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訓練模型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測試模型</a:t>
            </a:r>
            <a:endParaRPr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Demo1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MNIST資料集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算是類神經網路的hello world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親手建立模組，使用colab實作</a:t>
            </a:r>
            <a:endParaRPr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Demo1</a:t>
            </a:r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先引入需要的module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429010"/>
            <a:ext cx="6629575" cy="19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Demo1</a:t>
            </a: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載入資料</a:t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75" y="2739025"/>
            <a:ext cx="8991725" cy="2611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Demo1</a:t>
            </a:r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建立模型</a:t>
            </a: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10725"/>
            <a:ext cx="9144000" cy="2657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Demo1</a:t>
            </a:r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訓練模型</a:t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" y="2634625"/>
            <a:ext cx="9144000" cy="2329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Demo1</a:t>
            </a:r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測試模型(使用模型預測)</a:t>
            </a: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2326000"/>
            <a:ext cx="9144000" cy="4013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試著修改</a:t>
            </a:r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第一層的數量</a:t>
            </a:r>
            <a:endParaRPr lang="en-US" altLang="zh-TW" dirty="0" smtClean="0"/>
          </a:p>
          <a:p>
            <a:r>
              <a:rPr lang="en-US" altLang="zh-TW" dirty="0" smtClean="0"/>
              <a:t>256 </a:t>
            </a:r>
            <a:r>
              <a:rPr lang="en-US" altLang="zh-TW" dirty="0" smtClean="0">
                <a:sym typeface="Wingdings" pitchFamily="2" charset="2"/>
              </a:rPr>
              <a:t></a:t>
            </a:r>
            <a:r>
              <a:rPr lang="zh-TW" altLang="en-US" dirty="0" smtClean="0">
                <a:sym typeface="Wingdings" pitchFamily="2" charset="2"/>
              </a:rPr>
              <a:t> </a:t>
            </a:r>
            <a:r>
              <a:rPr lang="en-US" altLang="zh-TW" dirty="0" smtClean="0"/>
              <a:t>16 </a:t>
            </a:r>
            <a:r>
              <a:rPr lang="en-US" altLang="zh-TW" dirty="0" smtClean="0">
                <a:sym typeface="Wingdings" pitchFamily="2" charset="2"/>
              </a:rPr>
              <a:t></a:t>
            </a:r>
            <a:r>
              <a:rPr lang="en-US" altLang="zh-TW" dirty="0" smtClean="0"/>
              <a:t> 10000</a:t>
            </a:r>
          </a:p>
          <a:p>
            <a:r>
              <a:rPr lang="en-US" altLang="zh-TW" dirty="0" err="1" smtClean="0"/>
              <a:t>Activation的類型</a:t>
            </a:r>
            <a:endParaRPr lang="en-US" altLang="zh-TW" dirty="0" smtClean="0"/>
          </a:p>
          <a:p>
            <a:r>
              <a:rPr lang="en-US" altLang="zh-TW" dirty="0" err="1" smtClean="0"/>
              <a:t>relu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itchFamily="2" charset="2"/>
              </a:rPr>
              <a:t></a:t>
            </a:r>
            <a:r>
              <a:rPr lang="zh-TW" altLang="en-US" dirty="0" smtClean="0">
                <a:sym typeface="Wingdings" pitchFamily="2" charset="2"/>
              </a:rPr>
              <a:t> </a:t>
            </a:r>
            <a:r>
              <a:rPr lang="en-US" altLang="zh-TW" dirty="0" smtClean="0">
                <a:sym typeface="Wingdings" pitchFamily="2" charset="2"/>
              </a:rPr>
              <a:t>sigmoid</a:t>
            </a:r>
            <a:r>
              <a:rPr lang="zh-TW" altLang="en-US" dirty="0" smtClean="0">
                <a:sym typeface="Wingdings" pitchFamily="2" charset="2"/>
              </a:rPr>
              <a:t> </a:t>
            </a:r>
            <a:r>
              <a:rPr lang="en-US" altLang="zh-TW" dirty="0" smtClean="0">
                <a:sym typeface="Wingdings" pitchFamily="2" charset="2"/>
              </a:rPr>
              <a:t> </a:t>
            </a:r>
            <a:r>
              <a:rPr lang="en-US" altLang="zh-TW" dirty="0" err="1" smtClean="0">
                <a:sym typeface="Wingdings" pitchFamily="2" charset="2"/>
              </a:rPr>
              <a:t>tanh</a:t>
            </a:r>
            <a:endParaRPr lang="en-US" altLang="zh-TW" dirty="0" smtClean="0">
              <a:sym typeface="Wingdings" pitchFamily="2" charset="2"/>
            </a:endParaRPr>
          </a:p>
          <a:p>
            <a:r>
              <a:rPr lang="en-US" altLang="zh-TW" dirty="0" smtClean="0">
                <a:sym typeface="Wingdings" pitchFamily="2" charset="2"/>
              </a:rPr>
              <a:t>epoch</a:t>
            </a:r>
            <a:r>
              <a:rPr lang="zh-TW" altLang="en-US" dirty="0" smtClean="0">
                <a:sym typeface="Wingdings" pitchFamily="2" charset="2"/>
              </a:rPr>
              <a:t> 的數量</a:t>
            </a:r>
            <a:endParaRPr lang="en-US" altLang="zh-TW" dirty="0" smtClean="0">
              <a:sym typeface="Wingdings" pitchFamily="2" charset="2"/>
            </a:endParaRPr>
          </a:p>
          <a:p>
            <a:r>
              <a:rPr lang="en-US" altLang="zh-TW" dirty="0" err="1" smtClean="0">
                <a:sym typeface="Wingdings" pitchFamily="2" charset="2"/>
              </a:rPr>
              <a:t>batch_sise的大小</a:t>
            </a:r>
            <a:endParaRPr lang="en-US" altLang="zh-TW" dirty="0" smtClean="0">
              <a:sym typeface="Wingdings" pitchFamily="2" charset="2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改變第一層輸出的數量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546" y="2177370"/>
            <a:ext cx="8264596" cy="358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smtClean="0"/>
              <a:t>MNIST</a:t>
            </a:r>
            <a:r>
              <a:rPr lang="zh-TW" altLang="en-US" dirty="0" smtClean="0"/>
              <a:t>手寫數字為例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28915" y="6604001"/>
            <a:ext cx="7564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Ref: https://medium.com/analytics-vidhya/applying-ann-digit-and-fashion-mnist-13accfc44660</a:t>
            </a:r>
            <a:endParaRPr lang="zh-TW" altLang="en-US" dirty="0"/>
          </a:p>
        </p:txBody>
      </p:sp>
      <p:pic>
        <p:nvPicPr>
          <p:cNvPr id="5" name="圖片 4" descr="MNIST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78" y="2181224"/>
            <a:ext cx="6964937" cy="3914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277" y="1608364"/>
            <a:ext cx="8188552" cy="476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589" y="2715078"/>
            <a:ext cx="8525074" cy="184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再來減少看看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309" y="2168298"/>
            <a:ext cx="8405003" cy="3855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659" y="1528081"/>
            <a:ext cx="8124598" cy="492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再來增加大一點試試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181" y="2339975"/>
            <a:ext cx="8470447" cy="323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再來增加大一點試試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014" y="2126797"/>
            <a:ext cx="7237413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不一樣的</a:t>
            </a:r>
            <a:r>
              <a:rPr lang="en-US" altLang="zh-TW" dirty="0" smtClean="0"/>
              <a:t>activation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relu</a:t>
            </a:r>
            <a:endParaRPr lang="en-US" b="1" dirty="0" smtClean="0"/>
          </a:p>
          <a:p>
            <a:r>
              <a:rPr lang="en-US" b="1" dirty="0" err="1" smtClean="0"/>
              <a:t>tanh</a:t>
            </a:r>
            <a:endParaRPr lang="en-US" b="1" dirty="0" smtClean="0"/>
          </a:p>
          <a:p>
            <a:r>
              <a:rPr lang="en-US" b="1" dirty="0" err="1" smtClean="0"/>
              <a:t>selu</a:t>
            </a:r>
            <a:endParaRPr lang="en-US" b="1" dirty="0" smtClean="0"/>
          </a:p>
          <a:p>
            <a:r>
              <a:rPr lang="en-US" b="1" dirty="0" err="1" smtClean="0"/>
              <a:t>elu</a:t>
            </a:r>
            <a:endParaRPr lang="en-US" b="1" dirty="0" smtClean="0"/>
          </a:p>
          <a:p>
            <a:r>
              <a:rPr lang="en-US" b="1" dirty="0" smtClean="0"/>
              <a:t>sigmoid</a:t>
            </a:r>
          </a:p>
          <a:p>
            <a:r>
              <a:rPr lang="en-US" b="1" dirty="0" err="1" smtClean="0"/>
              <a:t>hard_sigmoid</a:t>
            </a:r>
            <a:endParaRPr lang="en-US" b="1" dirty="0" smtClean="0"/>
          </a:p>
          <a:p>
            <a:r>
              <a:rPr lang="en-US" b="1" dirty="0" smtClean="0"/>
              <a:t>exponential</a:t>
            </a:r>
          </a:p>
          <a:p>
            <a:r>
              <a:rPr lang="en-US" b="1" dirty="0" smtClean="0"/>
              <a:t>linear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sigmoid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649" y="2598283"/>
            <a:ext cx="8453437" cy="3384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907" y="1729920"/>
            <a:ext cx="8152493" cy="4653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再試試看 </a:t>
            </a:r>
            <a:r>
              <a:rPr lang="en-US" altLang="zh-TW" dirty="0" smtClean="0"/>
              <a:t>linear</a:t>
            </a:r>
          </a:p>
          <a:p>
            <a:r>
              <a:rPr lang="zh-TW" altLang="en-US" dirty="0" smtClean="0"/>
              <a:t>再跟之前的</a:t>
            </a:r>
            <a:r>
              <a:rPr lang="en-US" altLang="zh-TW" dirty="0" smtClean="0"/>
              <a:t>SVM</a:t>
            </a:r>
            <a:r>
              <a:rPr lang="zh-TW" altLang="en-US" dirty="0" smtClean="0"/>
              <a:t>比較看看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7675" y="1562100"/>
            <a:ext cx="4886325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人腦的突觸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講</a:t>
            </a:r>
            <a:r>
              <a:rPr lang="en-US" altLang="zh-TW" dirty="0" smtClean="0"/>
              <a:t>ANN</a:t>
            </a:r>
            <a:r>
              <a:rPr lang="zh-TW" altLang="en-US" dirty="0" smtClean="0"/>
              <a:t>時常見的圖，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731" y="2619602"/>
            <a:ext cx="7079840" cy="3476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訓練的參數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epochs</a:t>
            </a:r>
          </a:p>
          <a:p>
            <a:r>
              <a:rPr lang="en-US" altLang="zh-TW" dirty="0" err="1" smtClean="0"/>
              <a:t>Batch_size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268" y="3541031"/>
            <a:ext cx="8885732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電腦科學家就是由這樣的概念啟發，發展出人工神經網路的架構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3409" y="6550223"/>
            <a:ext cx="3815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https://ithelp.ithome.com.tw/articles/10237540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8354" y="2378756"/>
            <a:ext cx="6837363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Input:</a:t>
            </a:r>
            <a:r>
              <a:rPr lang="zh-TW" altLang="en-US" dirty="0" smtClean="0"/>
              <a:t> 對應突觸收進來的訊號，也就是我們的輸入資訊</a:t>
            </a:r>
            <a:endParaRPr lang="en-US" altLang="zh-TW" dirty="0" smtClean="0"/>
          </a:p>
          <a:p>
            <a:r>
              <a:rPr lang="en-US" altLang="zh-TW" dirty="0" smtClean="0"/>
              <a:t>Weight:</a:t>
            </a:r>
            <a:r>
              <a:rPr lang="zh-TW" altLang="en-US" dirty="0" smtClean="0"/>
              <a:t> 權重，決定哪一個訊號比較重要</a:t>
            </a:r>
            <a:endParaRPr lang="en-US" altLang="zh-TW" dirty="0" smtClean="0"/>
          </a:p>
          <a:p>
            <a:r>
              <a:rPr lang="en-US" altLang="zh-TW" dirty="0" smtClean="0"/>
              <a:t>Summation and Bias: </a:t>
            </a:r>
            <a:r>
              <a:rPr lang="zh-TW" altLang="en-US" dirty="0" smtClean="0"/>
              <a:t>整合訊息</a:t>
            </a:r>
            <a:endParaRPr lang="en-US" altLang="zh-TW" dirty="0" smtClean="0"/>
          </a:p>
          <a:p>
            <a:r>
              <a:rPr lang="en-US" altLang="zh-TW" dirty="0" smtClean="0"/>
              <a:t>Activation: </a:t>
            </a:r>
            <a:r>
              <a:rPr lang="zh-TW" altLang="en-US" dirty="0" smtClean="0"/>
              <a:t>依照整合訊息的分數判斷結果，做輸出</a:t>
            </a:r>
            <a:endParaRPr lang="en-US" altLang="zh-TW" dirty="0" smtClean="0"/>
          </a:p>
          <a:p>
            <a:r>
              <a:rPr lang="en-US" altLang="zh-TW" dirty="0" smtClean="0"/>
              <a:t>Output: </a:t>
            </a:r>
            <a:r>
              <a:rPr lang="zh-TW" altLang="en-US" dirty="0" smtClean="0"/>
              <a:t>輸出訊號，給下一個神經元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3409" y="6550223"/>
            <a:ext cx="3815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https://ithelp.ithome.com.tw/articles/10237540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0835" y="3912310"/>
            <a:ext cx="4330822" cy="267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4663" y="2247220"/>
            <a:ext cx="5271736" cy="3776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轉換函式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6430" y="2010456"/>
            <a:ext cx="5831341" cy="4173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單一層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6314" y="2048781"/>
            <a:ext cx="4117852" cy="4090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325</Words>
  <PresentationFormat>如螢幕大小 (4:3)</PresentationFormat>
  <Paragraphs>100</Paragraphs>
  <Slides>40</Slides>
  <Notes>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1" baseType="lpstr">
      <vt:lpstr>相鄰</vt:lpstr>
      <vt:lpstr>類神經網路簡介</vt:lpstr>
      <vt:lpstr>ANN</vt:lpstr>
      <vt:lpstr>ANN</vt:lpstr>
      <vt:lpstr>人腦的突觸</vt:lpstr>
      <vt:lpstr>ANN</vt:lpstr>
      <vt:lpstr>ANN</vt:lpstr>
      <vt:lpstr>投影片 7</vt:lpstr>
      <vt:lpstr>轉換函式</vt:lpstr>
      <vt:lpstr>單一層</vt:lpstr>
      <vt:lpstr>多層</vt:lpstr>
      <vt:lpstr>深度學習vs人工智慧</vt:lpstr>
      <vt:lpstr>傳統方法 vs 機器學習</vt:lpstr>
      <vt:lpstr>投影片 13</vt:lpstr>
      <vt:lpstr>投影片 14</vt:lpstr>
      <vt:lpstr>神經網路的目的</vt:lpstr>
      <vt:lpstr>NN普及之前</vt:lpstr>
      <vt:lpstr>SVM</vt:lpstr>
      <vt:lpstr>決策樹</vt:lpstr>
      <vt:lpstr>神經網路的抬頭</vt:lpstr>
      <vt:lpstr>起手式</vt:lpstr>
      <vt:lpstr>Demo1</vt:lpstr>
      <vt:lpstr>Demo1</vt:lpstr>
      <vt:lpstr>Demo1</vt:lpstr>
      <vt:lpstr>Demo1</vt:lpstr>
      <vt:lpstr>Demo1</vt:lpstr>
      <vt:lpstr>Demo1</vt:lpstr>
      <vt:lpstr>投影片 27</vt:lpstr>
      <vt:lpstr>試著修改code</vt:lpstr>
      <vt:lpstr>改變第一層輸出的數量</vt:lpstr>
      <vt:lpstr>投影片 30</vt:lpstr>
      <vt:lpstr>投影片 31</vt:lpstr>
      <vt:lpstr>再來減少看看</vt:lpstr>
      <vt:lpstr>投影片 33</vt:lpstr>
      <vt:lpstr>再來增加大一點試試</vt:lpstr>
      <vt:lpstr>再來增加大一點試試</vt:lpstr>
      <vt:lpstr>不一樣的activation</vt:lpstr>
      <vt:lpstr>投影片 37</vt:lpstr>
      <vt:lpstr>投影片 38</vt:lpstr>
      <vt:lpstr>投影片 39</vt:lpstr>
      <vt:lpstr>訓練的參數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Python與類神經網路</dc:title>
  <dc:creator>X270</dc:creator>
  <cp:lastModifiedBy>X270</cp:lastModifiedBy>
  <cp:revision>80</cp:revision>
  <dcterms:modified xsi:type="dcterms:W3CDTF">2023-03-16T03:09:11Z</dcterms:modified>
</cp:coreProperties>
</file>