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0397" autoAdjust="0"/>
  </p:normalViewPr>
  <p:slideViewPr>
    <p:cSldViewPr snapToGrid="0">
      <p:cViewPr>
        <p:scale>
          <a:sx n="66" d="100"/>
          <a:sy n="66" d="100"/>
        </p:scale>
        <p:origin x="1176" y="-43"/>
      </p:cViewPr>
      <p:guideLst/>
    </p:cSldViewPr>
  </p:slideViewPr>
  <p:outlineViewPr>
    <p:cViewPr>
      <p:scale>
        <a:sx n="33" d="100"/>
        <a:sy n="33" d="100"/>
      </p:scale>
      <p:origin x="0" y="-3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FEA6-D3F0-4783-A348-F1C4C456F7ED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4F072-8563-4974-80F1-FA39071016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4F072-8563-4974-80F1-FA39071016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4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Chaque niveau ou menu est</a:t>
            </a:r>
            <a:r>
              <a:rPr lang="fr-FR" baseline="0" dirty="0" smtClean="0"/>
              <a:t> un état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Etat -&gt; Boucle de jeux entre Update et </a:t>
            </a:r>
            <a:r>
              <a:rPr lang="fr-FR" dirty="0" err="1" smtClean="0"/>
              <a:t>Render</a:t>
            </a:r>
            <a:endParaRPr lang="fr-FR" baseline="0" dirty="0" smtClean="0"/>
          </a:p>
          <a:p>
            <a:r>
              <a:rPr lang="fr-FR" baseline="0" dirty="0" smtClean="0"/>
              <a:t>Méthode d’entrées et de sorties </a:t>
            </a:r>
            <a:r>
              <a:rPr lang="fr-FR" baseline="0" smtClean="0"/>
              <a:t>également existante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4F072-8563-4974-80F1-FA39071016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21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Layer sur Tiled</a:t>
            </a:r>
          </a:p>
          <a:p>
            <a:r>
              <a:rPr lang="fr-FR" dirty="0" err="1" smtClean="0"/>
              <a:t>Hitbox</a:t>
            </a:r>
            <a:r>
              <a:rPr lang="fr-FR" dirty="0" smtClean="0"/>
              <a:t> pour les collisions</a:t>
            </a:r>
          </a:p>
          <a:p>
            <a:r>
              <a:rPr lang="fr-FR" dirty="0" smtClean="0"/>
              <a:t>Is</a:t>
            </a:r>
            <a:r>
              <a:rPr lang="fr-FR" baseline="0" dirty="0" smtClean="0"/>
              <a:t> On Ground et vélocité sur les objets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4F072-8563-4974-80F1-FA39071016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66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4F072-8563-4974-80F1-FA39071016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61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4F072-8563-4974-80F1-FA39071016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3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4F072-8563-4974-80F1-FA39071016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0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25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7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5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3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3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2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63.xml"/><Relationship Id="rId7" Type="http://schemas.openxmlformats.org/officeDocument/2006/relationships/image" Target="../media/image12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6" Type="http://schemas.openxmlformats.org/officeDocument/2006/relationships/image" Target="../media/image10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9.pn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9.xml"/><Relationship Id="rId7" Type="http://schemas.openxmlformats.org/officeDocument/2006/relationships/image" Target="../media/image1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4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tags" Target="../tags/tag51.xml"/><Relationship Id="rId16" Type="http://schemas.openxmlformats.org/officeDocument/2006/relationships/image" Target="../media/image17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hyperlink" Target="../../../../Desktop/Plateformed2D.exe" TargetMode="External"/><Relationship Id="rId5" Type="http://schemas.openxmlformats.org/officeDocument/2006/relationships/tags" Target="../tags/tag54.xml"/><Relationship Id="rId15" Type="http://schemas.openxmlformats.org/officeDocument/2006/relationships/image" Target="../media/image16.png"/><Relationship Id="rId10" Type="http://schemas.openxmlformats.org/officeDocument/2006/relationships/notesSlide" Target="../notesSlides/notesSlide5.xml"/><Relationship Id="rId4" Type="http://schemas.openxmlformats.org/officeDocument/2006/relationships/tags" Target="../tags/tag5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7200" dirty="0" smtClean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Platformer 2D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2800" dirty="0" smtClean="0"/>
              <a:t>Homemade game with Slick2D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10001" y="5280846"/>
            <a:ext cx="10572000" cy="982301"/>
          </a:xfrm>
        </p:spPr>
        <p:txBody>
          <a:bodyPr>
            <a:normAutofit/>
          </a:bodyPr>
          <a:lstStyle/>
          <a:p>
            <a:r>
              <a:rPr lang="fr-FR" dirty="0" smtClean="0"/>
              <a:t>Loïc Schwab, Luc Wunderlin, Malo Zollikofer</a:t>
            </a:r>
          </a:p>
          <a:p>
            <a:r>
              <a:rPr lang="fr-FR" dirty="0" smtClean="0"/>
              <a:t>Le 13 juin 2016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29" y="2465439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9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Conclusion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3000" dirty="0" smtClean="0"/>
              <a:t>Fonctionnel</a:t>
            </a:r>
          </a:p>
          <a:p>
            <a:r>
              <a:rPr lang="fr-FR" sz="3000" dirty="0" smtClean="0"/>
              <a:t>Evolutif</a:t>
            </a:r>
          </a:p>
          <a:p>
            <a:r>
              <a:rPr lang="fr-FR" sz="3000" dirty="0" smtClean="0"/>
              <a:t>Game-feeling </a:t>
            </a:r>
            <a:r>
              <a:rPr lang="fr-FR" sz="3000" dirty="0" smtClean="0"/>
              <a:t>travaillé</a:t>
            </a:r>
          </a:p>
          <a:p>
            <a:r>
              <a:rPr lang="fr-FR" sz="3000" dirty="0" smtClean="0"/>
              <a:t>Améliorations (multi, bonus, etc…)</a:t>
            </a:r>
            <a:endParaRPr lang="fr-FR" sz="3000" dirty="0" smtClean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53" y="-618437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77" y="6626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Questions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a-DK" sz="239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«</a:t>
            </a:r>
            <a:r>
              <a:rPr lang="en-US" sz="239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en-US" sz="239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»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5" y="-533400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13" y="685800"/>
            <a:ext cx="1219200" cy="121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13" y="-47969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Sommaire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7"/>
            <a:ext cx="10554574" cy="4434152"/>
          </a:xfrm>
        </p:spPr>
        <p:txBody>
          <a:bodyPr>
            <a:normAutofit/>
          </a:bodyPr>
          <a:lstStyle/>
          <a:p>
            <a:r>
              <a:rPr lang="fr-FR" sz="3000" dirty="0" smtClean="0"/>
              <a:t>Introduction</a:t>
            </a:r>
          </a:p>
          <a:p>
            <a:r>
              <a:rPr lang="fr-FR" sz="3000" dirty="0" smtClean="0"/>
              <a:t>Slick2D</a:t>
            </a:r>
          </a:p>
          <a:p>
            <a:r>
              <a:rPr lang="fr-FR" sz="3000" dirty="0" smtClean="0"/>
              <a:t>Analyse</a:t>
            </a:r>
          </a:p>
          <a:p>
            <a:r>
              <a:rPr lang="fr-FR" sz="3000" dirty="0" smtClean="0"/>
              <a:t>Démonstration</a:t>
            </a:r>
            <a:endParaRPr lang="fr-FR" sz="3000" dirty="0"/>
          </a:p>
          <a:p>
            <a:r>
              <a:rPr lang="fr-FR" sz="3000" dirty="0" smtClean="0"/>
              <a:t>Conclusion</a:t>
            </a:r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68" y="-552093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0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Introduction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0000" y="2349609"/>
            <a:ext cx="11120825" cy="3929398"/>
          </a:xfrm>
        </p:spPr>
        <p:txBody>
          <a:bodyPr>
            <a:normAutofit/>
          </a:bodyPr>
          <a:lstStyle/>
          <a:p>
            <a:r>
              <a:rPr lang="fr-FR" sz="3000" dirty="0" smtClean="0"/>
              <a:t>Objectif</a:t>
            </a:r>
          </a:p>
          <a:p>
            <a:r>
              <a:rPr lang="fr-FR" sz="3000" dirty="0" smtClean="0"/>
              <a:t>Gravité</a:t>
            </a:r>
          </a:p>
          <a:p>
            <a:r>
              <a:rPr lang="fr-FR" sz="3000" dirty="0" smtClean="0"/>
              <a:t>Graphisme</a:t>
            </a:r>
          </a:p>
          <a:p>
            <a:r>
              <a:rPr lang="fr-FR" sz="3000" dirty="0" smtClean="0"/>
              <a:t>Bande son</a:t>
            </a:r>
          </a:p>
          <a:p>
            <a:r>
              <a:rPr lang="fr-FR" sz="3000" dirty="0" smtClean="0"/>
              <a:t>Résolution variable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77740" y="2205990"/>
            <a:ext cx="7240921" cy="40730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911" y="-544974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3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Slick2D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3000" dirty="0" smtClean="0"/>
              <a:t>Basé sur LWJGL &amp; OpenGL</a:t>
            </a:r>
          </a:p>
          <a:p>
            <a:r>
              <a:rPr lang="fr-FR" sz="3000" dirty="0" smtClean="0"/>
              <a:t>Intègre la gestion </a:t>
            </a:r>
            <a:r>
              <a:rPr lang="fr-FR" sz="3000" dirty="0" smtClean="0"/>
              <a:t>d’états </a:t>
            </a:r>
            <a:r>
              <a:rPr lang="fr-FR" sz="3000" dirty="0" smtClean="0"/>
              <a:t>et de </a:t>
            </a:r>
            <a:r>
              <a:rPr lang="fr-FR" sz="3000" dirty="0" smtClean="0"/>
              <a:t>boucles </a:t>
            </a:r>
            <a:r>
              <a:rPr lang="fr-FR" sz="3000" dirty="0" smtClean="0"/>
              <a:t>de </a:t>
            </a:r>
            <a:r>
              <a:rPr lang="fr-FR" sz="3000" dirty="0" smtClean="0"/>
              <a:t>jeux</a:t>
            </a:r>
            <a:endParaRPr lang="fr-FR" sz="3000" dirty="0" smtClean="0"/>
          </a:p>
          <a:p>
            <a:r>
              <a:rPr lang="fr-FR" sz="3000" dirty="0" smtClean="0"/>
              <a:t>Open-source sous licence BSD</a:t>
            </a:r>
            <a:endParaRPr lang="fr-FR" sz="3000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0" y="-691886"/>
            <a:ext cx="1295400" cy="259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2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2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 rotWithShape="1">
          <a:blip r:embed="rId13">
            <a:clrChange>
              <a:clrFrom>
                <a:srgbClr val="242958"/>
              </a:clrFrom>
              <a:clrTo>
                <a:srgbClr val="24295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t="4091" r="8000" b="14766"/>
          <a:stretch/>
        </p:blipFill>
        <p:spPr>
          <a:xfrm>
            <a:off x="647700" y="1958339"/>
            <a:ext cx="10858500" cy="4145281"/>
          </a:xfrm>
          <a:ln>
            <a:noFill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Analyse - Structure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cxnSp>
        <p:nvCxnSpPr>
          <p:cNvPr id="6" name="Connecteur droit avec flèche 5"/>
          <p:cNvCxnSpPr/>
          <p:nvPr>
            <p:custDataLst>
              <p:tags r:id="rId3"/>
            </p:custDataLst>
          </p:nvPr>
        </p:nvCxnSpPr>
        <p:spPr>
          <a:xfrm flipH="1">
            <a:off x="3578942" y="2389240"/>
            <a:ext cx="1317522" cy="51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>
            <p:custDataLst>
              <p:tags r:id="rId4"/>
            </p:custDataLst>
          </p:nvPr>
        </p:nvCxnSpPr>
        <p:spPr>
          <a:xfrm flipH="1">
            <a:off x="1410930" y="3387214"/>
            <a:ext cx="1317522" cy="51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>
            <p:custDataLst>
              <p:tags r:id="rId5"/>
            </p:custDataLst>
          </p:nvPr>
        </p:nvCxnSpPr>
        <p:spPr>
          <a:xfrm flipH="1">
            <a:off x="3814918" y="4444181"/>
            <a:ext cx="698088" cy="43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>
            <p:custDataLst>
              <p:tags r:id="rId6"/>
            </p:custDataLst>
          </p:nvPr>
        </p:nvCxnSpPr>
        <p:spPr>
          <a:xfrm flipH="1">
            <a:off x="8047705" y="3425313"/>
            <a:ext cx="698088" cy="43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>
            <p:custDataLst>
              <p:tags r:id="rId7"/>
            </p:custDataLst>
          </p:nvPr>
        </p:nvCxnSpPr>
        <p:spPr>
          <a:xfrm>
            <a:off x="9281651" y="3419166"/>
            <a:ext cx="668594" cy="43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>
            <p:custDataLst>
              <p:tags r:id="rId8"/>
            </p:custDataLst>
          </p:nvPr>
        </p:nvCxnSpPr>
        <p:spPr>
          <a:xfrm>
            <a:off x="5009535" y="4444180"/>
            <a:ext cx="668594" cy="43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>
            <p:custDataLst>
              <p:tags r:id="rId9"/>
            </p:custDataLst>
          </p:nvPr>
        </p:nvCxnSpPr>
        <p:spPr>
          <a:xfrm>
            <a:off x="3578942" y="3416710"/>
            <a:ext cx="1150375" cy="48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>
            <p:custDataLst>
              <p:tags r:id="rId10"/>
            </p:custDataLst>
          </p:nvPr>
        </p:nvCxnSpPr>
        <p:spPr>
          <a:xfrm>
            <a:off x="7595418" y="2403988"/>
            <a:ext cx="1150375" cy="48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12" y="-542751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Analyse - Niveaux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5">
            <a:clrChange>
              <a:clrFrom>
                <a:srgbClr val="252953"/>
              </a:clrFrom>
              <a:clrTo>
                <a:srgbClr val="25295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" y="1927532"/>
            <a:ext cx="11945026" cy="4977095"/>
          </a:xfrm>
        </p:spPr>
      </p:pic>
      <p:cxnSp>
        <p:nvCxnSpPr>
          <p:cNvPr id="6" name="Connecteur droit avec flèche 5"/>
          <p:cNvCxnSpPr/>
          <p:nvPr>
            <p:custDataLst>
              <p:tags r:id="rId3"/>
            </p:custDataLst>
          </p:nvPr>
        </p:nvCxnSpPr>
        <p:spPr>
          <a:xfrm flipH="1" flipV="1">
            <a:off x="5958349" y="3067666"/>
            <a:ext cx="137650" cy="89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>
            <p:custDataLst>
              <p:tags r:id="rId4"/>
            </p:custDataLst>
          </p:nvPr>
        </p:nvCxnSpPr>
        <p:spPr>
          <a:xfrm flipH="1" flipV="1">
            <a:off x="3048000" y="2762865"/>
            <a:ext cx="2233613" cy="1428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3" idx="5"/>
          </p:cNvCxnSpPr>
          <p:nvPr>
            <p:custDataLst>
              <p:tags r:id="rId5"/>
            </p:custDataLst>
          </p:nvPr>
        </p:nvCxnSpPr>
        <p:spPr>
          <a:xfrm>
            <a:off x="6767803" y="4774418"/>
            <a:ext cx="1055397" cy="593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3" idx="7"/>
          </p:cNvCxnSpPr>
          <p:nvPr>
            <p:custDataLst>
              <p:tags r:id="rId6"/>
            </p:custDataLst>
          </p:nvPr>
        </p:nvCxnSpPr>
        <p:spPr>
          <a:xfrm flipV="1">
            <a:off x="6767803" y="3048205"/>
            <a:ext cx="1491294" cy="1053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>
            <p:custDataLst>
              <p:tags r:id="rId7"/>
            </p:custDataLst>
          </p:nvPr>
        </p:nvCxnSpPr>
        <p:spPr>
          <a:xfrm flipV="1">
            <a:off x="7053263" y="4198376"/>
            <a:ext cx="1805602" cy="206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>
            <p:custDataLst>
              <p:tags r:id="rId8"/>
            </p:custDataLst>
          </p:nvPr>
        </p:nvCxnSpPr>
        <p:spPr>
          <a:xfrm flipH="1">
            <a:off x="3918857" y="4708269"/>
            <a:ext cx="1381405" cy="66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>
            <p:custDataLst>
              <p:tags r:id="rId9"/>
            </p:custDataLst>
          </p:nvPr>
        </p:nvCxnSpPr>
        <p:spPr>
          <a:xfrm flipH="1">
            <a:off x="1264352" y="3266069"/>
            <a:ext cx="608955" cy="438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>
            <p:custDataLst>
              <p:tags r:id="rId10"/>
            </p:custDataLst>
          </p:nvPr>
        </p:nvCxnSpPr>
        <p:spPr>
          <a:xfrm>
            <a:off x="2512304" y="3256237"/>
            <a:ext cx="388052" cy="438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51" y="-543232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Ellipse 2"/>
          <p:cNvSpPr/>
          <p:nvPr>
            <p:custDataLst>
              <p:tags r:id="rId12"/>
            </p:custDataLst>
          </p:nvPr>
        </p:nvSpPr>
        <p:spPr>
          <a:xfrm>
            <a:off x="5145924" y="3962400"/>
            <a:ext cx="1900149" cy="951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Analyse - Physique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6912" y="2298487"/>
            <a:ext cx="10554574" cy="3636511"/>
          </a:xfrm>
        </p:spPr>
        <p:txBody>
          <a:bodyPr>
            <a:normAutofit/>
          </a:bodyPr>
          <a:lstStyle/>
          <a:p>
            <a:r>
              <a:rPr lang="fr-FR" sz="2500" dirty="0" err="1" smtClean="0"/>
              <a:t>Hitbox</a:t>
            </a:r>
            <a:r>
              <a:rPr lang="fr-FR" sz="2500" dirty="0" smtClean="0"/>
              <a:t> sur chaque objet</a:t>
            </a:r>
          </a:p>
          <a:p>
            <a:r>
              <a:rPr lang="fr-FR" sz="2500" dirty="0" err="1" smtClean="0"/>
              <a:t>Map</a:t>
            </a:r>
            <a:r>
              <a:rPr lang="fr-FR" sz="2500" dirty="0" smtClean="0"/>
              <a:t>  </a:t>
            </a:r>
            <a:r>
              <a:rPr lang="fr-FR" sz="2500" dirty="0" smtClean="0"/>
              <a:t>   </a:t>
            </a:r>
            <a:r>
              <a:rPr lang="fr-FR" sz="2500" dirty="0" smtClean="0"/>
              <a:t>  tableau </a:t>
            </a:r>
            <a:r>
              <a:rPr lang="fr-FR" sz="2500" dirty="0" smtClean="0"/>
              <a:t>de </a:t>
            </a:r>
            <a:r>
              <a:rPr lang="fr-FR" sz="2500" dirty="0" err="1" smtClean="0"/>
              <a:t>tiles</a:t>
            </a:r>
            <a:endParaRPr lang="fr-FR" sz="2500" dirty="0" smtClean="0"/>
          </a:p>
          <a:p>
            <a:r>
              <a:rPr lang="fr-FR" sz="2500" dirty="0" smtClean="0"/>
              <a:t>Propriété sur les </a:t>
            </a:r>
            <a:r>
              <a:rPr lang="fr-FR" sz="2500" dirty="0" err="1" smtClean="0"/>
              <a:t>tiles</a:t>
            </a:r>
            <a:endParaRPr lang="fr-FR" sz="2500" dirty="0"/>
          </a:p>
        </p:txBody>
      </p:sp>
      <p:pic>
        <p:nvPicPr>
          <p:cNvPr id="7" name="Espace réservé du contenu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clrChange>
              <a:clrFrom>
                <a:srgbClr val="252953"/>
              </a:clrFrom>
              <a:clrTo>
                <a:srgbClr val="25295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6" t="27851" r="33230" b="10369"/>
          <a:stretch/>
        </p:blipFill>
        <p:spPr>
          <a:xfrm>
            <a:off x="4640846" y="2156997"/>
            <a:ext cx="7257783" cy="43454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-546100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lèche droite 2"/>
          <p:cNvSpPr/>
          <p:nvPr/>
        </p:nvSpPr>
        <p:spPr>
          <a:xfrm>
            <a:off x="1662945" y="4015357"/>
            <a:ext cx="427037" cy="25184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8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Analyse - Résolution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89447" y="1576515"/>
            <a:ext cx="6417830" cy="5440362"/>
          </a:xfrm>
        </p:spPr>
        <p:txBody>
          <a:bodyPr>
            <a:normAutofit/>
          </a:bodyPr>
          <a:lstStyle/>
          <a:p>
            <a:r>
              <a:rPr lang="fr-FR" sz="3000" dirty="0" smtClean="0"/>
              <a:t>Résolution de base (1920x1080)</a:t>
            </a:r>
          </a:p>
          <a:p>
            <a:r>
              <a:rPr lang="fr-FR" sz="3000" dirty="0" smtClean="0"/>
              <a:t>Calcul du </a:t>
            </a:r>
            <a:r>
              <a:rPr lang="fr-FR" sz="3000" dirty="0" err="1" smtClean="0"/>
              <a:t>scale</a:t>
            </a:r>
            <a:endParaRPr lang="fr-FR" sz="3000" dirty="0" smtClean="0"/>
          </a:p>
          <a:p>
            <a:pPr lvl="1"/>
            <a:r>
              <a:rPr lang="fr-FR" sz="2800" dirty="0" smtClean="0"/>
              <a:t>800x600 : </a:t>
            </a:r>
            <a:r>
              <a:rPr lang="fr-FR" sz="2800" dirty="0" err="1" smtClean="0"/>
              <a:t>sx</a:t>
            </a:r>
            <a:r>
              <a:rPr lang="fr-FR" sz="2800" dirty="0" smtClean="0"/>
              <a:t>=0,42  et </a:t>
            </a:r>
            <a:r>
              <a:rPr lang="fr-FR" sz="2800" dirty="0" err="1" smtClean="0"/>
              <a:t>sy</a:t>
            </a:r>
            <a:r>
              <a:rPr lang="fr-FR" sz="2800" dirty="0" smtClean="0"/>
              <a:t>=0,56</a:t>
            </a:r>
          </a:p>
          <a:p>
            <a:r>
              <a:rPr lang="fr-FR" sz="3000" dirty="0" err="1" smtClean="0"/>
              <a:t>Scale</a:t>
            </a:r>
            <a:r>
              <a:rPr lang="fr-FR" sz="3000" dirty="0" smtClean="0"/>
              <a:t> du </a:t>
            </a:r>
            <a:r>
              <a:rPr lang="fr-FR" sz="3000" dirty="0" err="1" smtClean="0"/>
              <a:t>render</a:t>
            </a:r>
            <a:r>
              <a:rPr lang="fr-FR" sz="3000" dirty="0" smtClean="0"/>
              <a:t> et des inputs</a:t>
            </a:r>
          </a:p>
          <a:p>
            <a:r>
              <a:rPr lang="fr-FR" sz="3000" dirty="0" smtClean="0"/>
              <a:t>Persistances de la configuration</a:t>
            </a:r>
            <a:endParaRPr lang="fr-FR" sz="3000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6607277" y="2566219"/>
            <a:ext cx="5437239" cy="3460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7672147" y="3357154"/>
            <a:ext cx="3709851" cy="22729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6607277" y="2113411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World</a:t>
            </a:r>
            <a:endParaRPr lang="fr-FR" sz="28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7605472" y="2895489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Camera</a:t>
            </a:r>
            <a:endParaRPr lang="fr-FR" sz="28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ZoneTexte 7"/>
          <p:cNvSpPr txBox="1"/>
          <p:nvPr>
            <p:custDataLst>
              <p:tags r:id="rId7"/>
            </p:custDataLst>
          </p:nvPr>
        </p:nvSpPr>
        <p:spPr>
          <a:xfrm>
            <a:off x="9620248" y="5137648"/>
            <a:ext cx="18370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/>
              <a:t>1920x1080</a:t>
            </a:r>
            <a:endParaRPr lang="fr-FR" sz="2600" dirty="0"/>
          </a:p>
        </p:txBody>
      </p:sp>
      <p:sp>
        <p:nvSpPr>
          <p:cNvPr id="9" name="ZoneTexte 8"/>
          <p:cNvSpPr txBox="1"/>
          <p:nvPr>
            <p:custDataLst>
              <p:tags r:id="rId8"/>
            </p:custDataLst>
          </p:nvPr>
        </p:nvSpPr>
        <p:spPr>
          <a:xfrm>
            <a:off x="10353027" y="6027174"/>
            <a:ext cx="18197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3500x1400</a:t>
            </a:r>
            <a:endParaRPr lang="fr-FR" sz="2600" dirty="0"/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24" y="-602848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5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5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Démonstration</a:t>
            </a:r>
            <a:endParaRPr lang="fr-FR" sz="50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4000" dirty="0" smtClean="0">
                <a:hlinkClick r:id="rId11" action="ppaction://hlinkfile"/>
              </a:rPr>
              <a:t>Start game</a:t>
            </a:r>
            <a:r>
              <a:rPr lang="fr-FR" sz="4000" dirty="0" smtClean="0"/>
              <a:t>	</a:t>
            </a:r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73" y="-544975"/>
            <a:ext cx="12192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0474" y="2409801"/>
            <a:ext cx="1219200" cy="121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07" y="5638800"/>
            <a:ext cx="1219200" cy="1219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26" y="5638800"/>
            <a:ext cx="1219200" cy="1219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4406" y="4639598"/>
            <a:ext cx="1219200" cy="12192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12" y="305567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620</TotalTime>
  <Words>162</Words>
  <Application>Microsoft Office PowerPoint</Application>
  <PresentationFormat>Grand écran</PresentationFormat>
  <Paragraphs>56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Wingdings 2</vt:lpstr>
      <vt:lpstr>Concis</vt:lpstr>
      <vt:lpstr>Platformer 2D Homemade game with Slick2D</vt:lpstr>
      <vt:lpstr>Sommaire </vt:lpstr>
      <vt:lpstr>Introduction</vt:lpstr>
      <vt:lpstr>Slick2D</vt:lpstr>
      <vt:lpstr>Analyse - Structure</vt:lpstr>
      <vt:lpstr>Analyse - Niveaux</vt:lpstr>
      <vt:lpstr>Analyse - Physique</vt:lpstr>
      <vt:lpstr>Analyse - Résolution</vt:lpstr>
      <vt:lpstr>Démonstration</vt:lpstr>
      <vt:lpstr>Conclusion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 2D Homemade game with Slick2D</dc:title>
  <dc:creator>Malo Zollikofer</dc:creator>
  <cp:lastModifiedBy>Malo Zollikofer</cp:lastModifiedBy>
  <cp:revision>132</cp:revision>
  <dcterms:created xsi:type="dcterms:W3CDTF">2016-06-11T11:01:03Z</dcterms:created>
  <dcterms:modified xsi:type="dcterms:W3CDTF">2016-06-13T13:08:04Z</dcterms:modified>
</cp:coreProperties>
</file>