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2" r:id="rId2"/>
    <p:sldId id="301" r:id="rId3"/>
    <p:sldId id="282" r:id="rId4"/>
    <p:sldId id="306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A3C76-944A-439E-8FC0-33D6B44FB59E}" v="15" dt="2022-08-14T01:27:25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illiam Mortlock-Chapman" userId="b8afd2a2-3045-4bd8-922b-318540b440b8" providerId="ADAL" clId="{BADA3C76-944A-439E-8FC0-33D6B44FB59E}"/>
    <pc:docChg chg="undo redo custSel addSld delSld modSld sldOrd">
      <pc:chgData name="Thomas William Mortlock-Chapman" userId="b8afd2a2-3045-4bd8-922b-318540b440b8" providerId="ADAL" clId="{BADA3C76-944A-439E-8FC0-33D6B44FB59E}" dt="2022-08-14T01:38:07.446" v="3521" actId="20577"/>
      <pc:docMkLst>
        <pc:docMk/>
      </pc:docMkLst>
      <pc:sldChg chg="del">
        <pc:chgData name="Thomas William Mortlock-Chapman" userId="b8afd2a2-3045-4bd8-922b-318540b440b8" providerId="ADAL" clId="{BADA3C76-944A-439E-8FC0-33D6B44FB59E}" dt="2022-08-09T09:22:09.343" v="1393" actId="47"/>
        <pc:sldMkLst>
          <pc:docMk/>
          <pc:sldMk cId="3242389936" sldId="273"/>
        </pc:sldMkLst>
      </pc:sldChg>
      <pc:sldChg chg="addSp delSp modSp mod">
        <pc:chgData name="Thomas William Mortlock-Chapman" userId="b8afd2a2-3045-4bd8-922b-318540b440b8" providerId="ADAL" clId="{BADA3C76-944A-439E-8FC0-33D6B44FB59E}" dt="2022-08-14T01:24:26.985" v="3231" actId="20577"/>
        <pc:sldMkLst>
          <pc:docMk/>
          <pc:sldMk cId="196070355" sldId="282"/>
        </pc:sldMkLst>
        <pc:spChg chg="add mod">
          <ac:chgData name="Thomas William Mortlock-Chapman" userId="b8afd2a2-3045-4bd8-922b-318540b440b8" providerId="ADAL" clId="{BADA3C76-944A-439E-8FC0-33D6B44FB59E}" dt="2022-08-09T08:47:14.512" v="759" actId="207"/>
          <ac:spMkLst>
            <pc:docMk/>
            <pc:sldMk cId="196070355" sldId="282"/>
            <ac:spMk id="2" creationId="{2D75AE0D-D09D-48A6-B12F-44E54EC7B7B4}"/>
          </ac:spMkLst>
        </pc:spChg>
        <pc:spChg chg="add mod">
          <ac:chgData name="Thomas William Mortlock-Chapman" userId="b8afd2a2-3045-4bd8-922b-318540b440b8" providerId="ADAL" clId="{BADA3C76-944A-439E-8FC0-33D6B44FB59E}" dt="2022-08-14T01:24:26.985" v="3231" actId="20577"/>
          <ac:spMkLst>
            <pc:docMk/>
            <pc:sldMk cId="196070355" sldId="282"/>
            <ac:spMk id="3" creationId="{59AEE9A8-4439-4A0A-97BB-76C2B12EA104}"/>
          </ac:spMkLst>
        </pc:spChg>
        <pc:spChg chg="add del mod">
          <ac:chgData name="Thomas William Mortlock-Chapman" userId="b8afd2a2-3045-4bd8-922b-318540b440b8" providerId="ADAL" clId="{BADA3C76-944A-439E-8FC0-33D6B44FB59E}" dt="2022-08-09T08:44:00.203" v="675"/>
          <ac:spMkLst>
            <pc:docMk/>
            <pc:sldMk cId="196070355" sldId="282"/>
            <ac:spMk id="7" creationId="{13AA32A6-CD6B-4A55-B56D-3A69C2C27643}"/>
          </ac:spMkLst>
        </pc:spChg>
        <pc:spChg chg="mod">
          <ac:chgData name="Thomas William Mortlock-Chapman" userId="b8afd2a2-3045-4bd8-922b-318540b440b8" providerId="ADAL" clId="{BADA3C76-944A-439E-8FC0-33D6B44FB59E}" dt="2022-08-09T08:47:17.657" v="760" actId="207"/>
          <ac:spMkLst>
            <pc:docMk/>
            <pc:sldMk cId="196070355" sldId="282"/>
            <ac:spMk id="9" creationId="{594CC049-7193-4611-B251-157357E5DA5A}"/>
          </ac:spMkLst>
        </pc:spChg>
        <pc:spChg chg="mod">
          <ac:chgData name="Thomas William Mortlock-Chapman" userId="b8afd2a2-3045-4bd8-922b-318540b440b8" providerId="ADAL" clId="{BADA3C76-944A-439E-8FC0-33D6B44FB59E}" dt="2022-08-14T01:15:54.161" v="2682" actId="1076"/>
          <ac:spMkLst>
            <pc:docMk/>
            <pc:sldMk cId="196070355" sldId="282"/>
            <ac:spMk id="10" creationId="{E9BD357A-3478-48AC-BB6E-0F3A550B8181}"/>
          </ac:spMkLst>
        </pc:spChg>
        <pc:spChg chg="mod">
          <ac:chgData name="Thomas William Mortlock-Chapman" userId="b8afd2a2-3045-4bd8-922b-318540b440b8" providerId="ADAL" clId="{BADA3C76-944A-439E-8FC0-33D6B44FB59E}" dt="2022-08-09T08:47:08.210" v="758" actId="207"/>
          <ac:spMkLst>
            <pc:docMk/>
            <pc:sldMk cId="196070355" sldId="282"/>
            <ac:spMk id="12" creationId="{A7CB9A58-01E2-4FC9-B008-AC50AA8075A6}"/>
          </ac:spMkLst>
        </pc:spChg>
        <pc:spChg chg="mod">
          <ac:chgData name="Thomas William Mortlock-Chapman" userId="b8afd2a2-3045-4bd8-922b-318540b440b8" providerId="ADAL" clId="{BADA3C76-944A-439E-8FC0-33D6B44FB59E}" dt="2022-08-14T01:24:05.830" v="3189" actId="20577"/>
          <ac:spMkLst>
            <pc:docMk/>
            <pc:sldMk cId="196070355" sldId="282"/>
            <ac:spMk id="13" creationId="{C1AF3911-9068-4920-8FA0-656A6AC546BA}"/>
          </ac:spMkLst>
        </pc:spChg>
        <pc:spChg chg="mod">
          <ac:chgData name="Thomas William Mortlock-Chapman" userId="b8afd2a2-3045-4bd8-922b-318540b440b8" providerId="ADAL" clId="{BADA3C76-944A-439E-8FC0-33D6B44FB59E}" dt="2022-08-09T08:47:00.297" v="757" actId="207"/>
          <ac:spMkLst>
            <pc:docMk/>
            <pc:sldMk cId="196070355" sldId="282"/>
            <ac:spMk id="15" creationId="{86144809-849B-4ED7-8B01-2030695A8C15}"/>
          </ac:spMkLst>
        </pc:spChg>
        <pc:spChg chg="mod">
          <ac:chgData name="Thomas William Mortlock-Chapman" userId="b8afd2a2-3045-4bd8-922b-318540b440b8" providerId="ADAL" clId="{BADA3C76-944A-439E-8FC0-33D6B44FB59E}" dt="2022-08-14T01:16:12.738" v="2683" actId="13926"/>
          <ac:spMkLst>
            <pc:docMk/>
            <pc:sldMk cId="196070355" sldId="282"/>
            <ac:spMk id="16" creationId="{DED8B743-2BC5-4751-BACA-13044EF0A618}"/>
          </ac:spMkLst>
        </pc:spChg>
        <pc:grpChg chg="add mod">
          <ac:chgData name="Thomas William Mortlock-Chapman" userId="b8afd2a2-3045-4bd8-922b-318540b440b8" providerId="ADAL" clId="{BADA3C76-944A-439E-8FC0-33D6B44FB59E}" dt="2022-08-09T08:47:14.512" v="759" actId="207"/>
          <ac:grpSpMkLst>
            <pc:docMk/>
            <pc:sldMk cId="196070355" sldId="282"/>
            <ac:grpSpMk id="4" creationId="{5059EFD4-1C63-42E2-8F96-C2CC56724614}"/>
          </ac:grpSpMkLst>
        </pc:grpChg>
        <pc:grpChg chg="add mod">
          <ac:chgData name="Thomas William Mortlock-Chapman" userId="b8afd2a2-3045-4bd8-922b-318540b440b8" providerId="ADAL" clId="{BADA3C76-944A-439E-8FC0-33D6B44FB59E}" dt="2022-08-09T08:47:17.657" v="760" actId="207"/>
          <ac:grpSpMkLst>
            <pc:docMk/>
            <pc:sldMk cId="196070355" sldId="282"/>
            <ac:grpSpMk id="8" creationId="{6D3655C6-57E1-4892-8380-9605D12F15E3}"/>
          </ac:grpSpMkLst>
        </pc:grpChg>
        <pc:grpChg chg="add mod">
          <ac:chgData name="Thomas William Mortlock-Chapman" userId="b8afd2a2-3045-4bd8-922b-318540b440b8" providerId="ADAL" clId="{BADA3C76-944A-439E-8FC0-33D6B44FB59E}" dt="2022-08-14T01:16:14.776" v="2684" actId="1076"/>
          <ac:grpSpMkLst>
            <pc:docMk/>
            <pc:sldMk cId="196070355" sldId="282"/>
            <ac:grpSpMk id="11" creationId="{9B1CDED8-84B0-4E07-8892-0FF3F74147F1}"/>
          </ac:grpSpMkLst>
        </pc:grpChg>
        <pc:grpChg chg="add mod">
          <ac:chgData name="Thomas William Mortlock-Chapman" userId="b8afd2a2-3045-4bd8-922b-318540b440b8" providerId="ADAL" clId="{BADA3C76-944A-439E-8FC0-33D6B44FB59E}" dt="2022-08-14T00:19:54.834" v="1980" actId="14100"/>
          <ac:grpSpMkLst>
            <pc:docMk/>
            <pc:sldMk cId="196070355" sldId="282"/>
            <ac:grpSpMk id="14" creationId="{2EB177FE-4E82-4F72-8B67-D969B8AAD872}"/>
          </ac:grpSpMkLst>
        </pc:grpChg>
      </pc:sldChg>
      <pc:sldChg chg="del">
        <pc:chgData name="Thomas William Mortlock-Chapman" userId="b8afd2a2-3045-4bd8-922b-318540b440b8" providerId="ADAL" clId="{BADA3C76-944A-439E-8FC0-33D6B44FB59E}" dt="2022-08-09T09:22:10.558" v="1394" actId="47"/>
        <pc:sldMkLst>
          <pc:docMk/>
          <pc:sldMk cId="1154969311" sldId="286"/>
        </pc:sldMkLst>
      </pc:sldChg>
      <pc:sldChg chg="del">
        <pc:chgData name="Thomas William Mortlock-Chapman" userId="b8afd2a2-3045-4bd8-922b-318540b440b8" providerId="ADAL" clId="{BADA3C76-944A-439E-8FC0-33D6B44FB59E}" dt="2022-08-09T09:22:11.551" v="1395" actId="47"/>
        <pc:sldMkLst>
          <pc:docMk/>
          <pc:sldMk cId="3149670743" sldId="289"/>
        </pc:sldMkLst>
      </pc:sldChg>
      <pc:sldChg chg="del">
        <pc:chgData name="Thomas William Mortlock-Chapman" userId="b8afd2a2-3045-4bd8-922b-318540b440b8" providerId="ADAL" clId="{BADA3C76-944A-439E-8FC0-33D6B44FB59E}" dt="2022-08-09T09:22:12.769" v="1396" actId="47"/>
        <pc:sldMkLst>
          <pc:docMk/>
          <pc:sldMk cId="2971040159" sldId="298"/>
        </pc:sldMkLst>
      </pc:sldChg>
      <pc:sldChg chg="del">
        <pc:chgData name="Thomas William Mortlock-Chapman" userId="b8afd2a2-3045-4bd8-922b-318540b440b8" providerId="ADAL" clId="{BADA3C76-944A-439E-8FC0-33D6B44FB59E}" dt="2022-08-09T09:22:14.321" v="1397" actId="47"/>
        <pc:sldMkLst>
          <pc:docMk/>
          <pc:sldMk cId="2900026269" sldId="300"/>
        </pc:sldMkLst>
      </pc:sldChg>
      <pc:sldChg chg="modSp mod">
        <pc:chgData name="Thomas William Mortlock-Chapman" userId="b8afd2a2-3045-4bd8-922b-318540b440b8" providerId="ADAL" clId="{BADA3C76-944A-439E-8FC0-33D6B44FB59E}" dt="2022-08-14T01:38:07.446" v="3521" actId="20577"/>
        <pc:sldMkLst>
          <pc:docMk/>
          <pc:sldMk cId="573091257" sldId="301"/>
        </pc:sldMkLst>
        <pc:spChg chg="mod">
          <ac:chgData name="Thomas William Mortlock-Chapman" userId="b8afd2a2-3045-4bd8-922b-318540b440b8" providerId="ADAL" clId="{BADA3C76-944A-439E-8FC0-33D6B44FB59E}" dt="2022-08-09T08:49:36.170" v="831" actId="404"/>
          <ac:spMkLst>
            <pc:docMk/>
            <pc:sldMk cId="573091257" sldId="301"/>
            <ac:spMk id="3" creationId="{9FFED4B0-9324-42A2-8EDE-49C70CB99FFB}"/>
          </ac:spMkLst>
        </pc:spChg>
        <pc:spChg chg="mod">
          <ac:chgData name="Thomas William Mortlock-Chapman" userId="b8afd2a2-3045-4bd8-922b-318540b440b8" providerId="ADAL" clId="{BADA3C76-944A-439E-8FC0-33D6B44FB59E}" dt="2022-08-14T01:38:07.446" v="3521" actId="20577"/>
          <ac:spMkLst>
            <pc:docMk/>
            <pc:sldMk cId="573091257" sldId="301"/>
            <ac:spMk id="5" creationId="{338879F6-BF47-439D-93CA-6C1807198AE1}"/>
          </ac:spMkLst>
        </pc:spChg>
      </pc:sldChg>
      <pc:sldChg chg="addSp modSp mod">
        <pc:chgData name="Thomas William Mortlock-Chapman" userId="b8afd2a2-3045-4bd8-922b-318540b440b8" providerId="ADAL" clId="{BADA3C76-944A-439E-8FC0-33D6B44FB59E}" dt="2022-08-14T01:30:31.332" v="3292" actId="1076"/>
        <pc:sldMkLst>
          <pc:docMk/>
          <pc:sldMk cId="2644749367" sldId="302"/>
        </pc:sldMkLst>
        <pc:spChg chg="mod">
          <ac:chgData name="Thomas William Mortlock-Chapman" userId="b8afd2a2-3045-4bd8-922b-318540b440b8" providerId="ADAL" clId="{BADA3C76-944A-439E-8FC0-33D6B44FB59E}" dt="2022-08-14T01:28:02.014" v="3281" actId="1076"/>
          <ac:spMkLst>
            <pc:docMk/>
            <pc:sldMk cId="2644749367" sldId="302"/>
            <ac:spMk id="6" creationId="{16D64CD4-81BD-4BB1-9E4B-96A81372EFB6}"/>
          </ac:spMkLst>
        </pc:spChg>
        <pc:spChg chg="mod">
          <ac:chgData name="Thomas William Mortlock-Chapman" userId="b8afd2a2-3045-4bd8-922b-318540b440b8" providerId="ADAL" clId="{BADA3C76-944A-439E-8FC0-33D6B44FB59E}" dt="2022-08-14T01:28:36.270" v="3290" actId="1076"/>
          <ac:spMkLst>
            <pc:docMk/>
            <pc:sldMk cId="2644749367" sldId="302"/>
            <ac:spMk id="7" creationId="{F04C2D06-8910-4EB6-9F83-930708F827FA}"/>
          </ac:spMkLst>
        </pc:spChg>
        <pc:picChg chg="add mod">
          <ac:chgData name="Thomas William Mortlock-Chapman" userId="b8afd2a2-3045-4bd8-922b-318540b440b8" providerId="ADAL" clId="{BADA3C76-944A-439E-8FC0-33D6B44FB59E}" dt="2022-08-14T01:30:31.332" v="3292" actId="1076"/>
          <ac:picMkLst>
            <pc:docMk/>
            <pc:sldMk cId="2644749367" sldId="302"/>
            <ac:picMk id="2" creationId="{72B25884-5ED8-4FCB-8AE2-2A0B779CB84A}"/>
          </ac:picMkLst>
        </pc:picChg>
        <pc:picChg chg="mod">
          <ac:chgData name="Thomas William Mortlock-Chapman" userId="b8afd2a2-3045-4bd8-922b-318540b440b8" providerId="ADAL" clId="{BADA3C76-944A-439E-8FC0-33D6B44FB59E}" dt="2022-08-11T11:17:04.879" v="1457" actId="1076"/>
          <ac:picMkLst>
            <pc:docMk/>
            <pc:sldMk cId="2644749367" sldId="302"/>
            <ac:picMk id="3" creationId="{DC34D639-DE2A-4AE1-9966-36DA696CFA80}"/>
          </ac:picMkLst>
        </pc:picChg>
      </pc:sldChg>
      <pc:sldChg chg="addSp delSp modSp mod">
        <pc:chgData name="Thomas William Mortlock-Chapman" userId="b8afd2a2-3045-4bd8-922b-318540b440b8" providerId="ADAL" clId="{BADA3C76-944A-439E-8FC0-33D6B44FB59E}" dt="2022-08-14T01:36:52.774" v="3366" actId="20577"/>
        <pc:sldMkLst>
          <pc:docMk/>
          <pc:sldMk cId="916859519" sldId="306"/>
        </pc:sldMkLst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4" creationId="{56160BF5-B47A-41B9-898E-981BD2D5D818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5" creationId="{FC25F6DC-9777-44E2-9A56-F7D0F762F497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8" creationId="{BD92546C-1822-4527-BD94-55FA56D2926E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9" creationId="{93B8A062-95F2-4B2F-A469-21ABD532D1A4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11" creationId="{3F13FC71-F72B-479C-B45C-F4A6EA8AA29F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12" creationId="{98B80F0E-7D55-402F-B7AE-1ACFE3F6A10B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14" creationId="{3B44163D-3B44-4985-A936-4CEAFACCC0C8}"/>
          </ac:spMkLst>
        </pc:spChg>
        <pc:spChg chg="mod">
          <ac:chgData name="Thomas William Mortlock-Chapman" userId="b8afd2a2-3045-4bd8-922b-318540b440b8" providerId="ADAL" clId="{BADA3C76-944A-439E-8FC0-33D6B44FB59E}" dt="2022-08-14T01:36:52.774" v="3366" actId="20577"/>
          <ac:spMkLst>
            <pc:docMk/>
            <pc:sldMk cId="916859519" sldId="306"/>
            <ac:spMk id="15" creationId="{5363ACAB-7AFD-424D-ACB5-889029C1E26C}"/>
          </ac:spMkLst>
        </pc:spChg>
        <pc:spChg chg="add del">
          <ac:chgData name="Thomas William Mortlock-Chapman" userId="b8afd2a2-3045-4bd8-922b-318540b440b8" providerId="ADAL" clId="{BADA3C76-944A-439E-8FC0-33D6B44FB59E}" dt="2022-08-14T01:16:53.351" v="2692" actId="22"/>
          <ac:spMkLst>
            <pc:docMk/>
            <pc:sldMk cId="916859519" sldId="306"/>
            <ac:spMk id="16" creationId="{54C8DA5C-66CC-4C0A-B2B0-B99E42BC5FFC}"/>
          </ac:spMkLst>
        </pc:spChg>
        <pc:grpChg chg="add mod">
          <ac:chgData name="Thomas William Mortlock-Chapman" userId="b8afd2a2-3045-4bd8-922b-318540b440b8" providerId="ADAL" clId="{BADA3C76-944A-439E-8FC0-33D6B44FB59E}" dt="2022-08-09T08:48:36.214" v="777"/>
          <ac:grpSpMkLst>
            <pc:docMk/>
            <pc:sldMk cId="916859519" sldId="306"/>
            <ac:grpSpMk id="3" creationId="{08E6EE63-3D6D-4047-BAFA-16758B553D2F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6.214" v="777"/>
          <ac:grpSpMkLst>
            <pc:docMk/>
            <pc:sldMk cId="916859519" sldId="306"/>
            <ac:grpSpMk id="7" creationId="{D09633BD-0C7D-48EE-BEEE-AEE51D949828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6.214" v="777"/>
          <ac:grpSpMkLst>
            <pc:docMk/>
            <pc:sldMk cId="916859519" sldId="306"/>
            <ac:grpSpMk id="10" creationId="{AA5802D9-ADCC-4470-B8E3-D3EE25D03F58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6.214" v="777"/>
          <ac:grpSpMkLst>
            <pc:docMk/>
            <pc:sldMk cId="916859519" sldId="306"/>
            <ac:grpSpMk id="13" creationId="{0A4A8D13-D1B1-4BCA-8630-53EEE2FA1EDD}"/>
          </ac:grpSpMkLst>
        </pc:grpChg>
      </pc:sldChg>
      <pc:sldChg chg="addSp modSp mod">
        <pc:chgData name="Thomas William Mortlock-Chapman" userId="b8afd2a2-3045-4bd8-922b-318540b440b8" providerId="ADAL" clId="{BADA3C76-944A-439E-8FC0-33D6B44FB59E}" dt="2022-08-09T08:48:37.380" v="778"/>
        <pc:sldMkLst>
          <pc:docMk/>
          <pc:sldMk cId="253220141" sldId="307"/>
        </pc:sldMkLst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4" creationId="{E96E2CAD-5E9B-4B07-BCBE-43619C1F50EE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5" creationId="{AA35BAEB-715B-458F-8B64-3C8F9C84E0E0}"/>
          </ac:spMkLst>
        </pc:spChg>
        <pc:spChg chg="mod">
          <ac:chgData name="Thomas William Mortlock-Chapman" userId="b8afd2a2-3045-4bd8-922b-318540b440b8" providerId="ADAL" clId="{BADA3C76-944A-439E-8FC0-33D6B44FB59E}" dt="2022-08-09T08:41:24.050" v="610" actId="5793"/>
          <ac:spMkLst>
            <pc:docMk/>
            <pc:sldMk cId="253220141" sldId="307"/>
            <ac:spMk id="6" creationId="{D0695A62-984C-4285-AD42-210A271307ED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8" creationId="{CE0B605D-D5EA-4843-A79E-F83F80037938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9" creationId="{281874A6-1892-4080-B6B7-FEB4E1E1CA3E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11" creationId="{5012102C-3905-41E1-91F2-5A9A360DBD3E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12" creationId="{4548B873-E1D2-4DB3-847B-413666CB2609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14" creationId="{20ED2BA6-4A91-4C59-9221-308DB25E1E44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15" creationId="{EB6ECAC1-3F31-44AD-BAB6-CD8A806B93F6}"/>
          </ac:spMkLst>
        </pc:spChg>
        <pc:grpChg chg="add mod">
          <ac:chgData name="Thomas William Mortlock-Chapman" userId="b8afd2a2-3045-4bd8-922b-318540b440b8" providerId="ADAL" clId="{BADA3C76-944A-439E-8FC0-33D6B44FB59E}" dt="2022-08-09T08:48:37.380" v="778"/>
          <ac:grpSpMkLst>
            <pc:docMk/>
            <pc:sldMk cId="253220141" sldId="307"/>
            <ac:grpSpMk id="3" creationId="{9BF1571E-1577-42C0-AA39-52869FA78F1F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7.380" v="778"/>
          <ac:grpSpMkLst>
            <pc:docMk/>
            <pc:sldMk cId="253220141" sldId="307"/>
            <ac:grpSpMk id="7" creationId="{633BB3C4-8C17-4A06-BDD2-E7F162FA268C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7.380" v="778"/>
          <ac:grpSpMkLst>
            <pc:docMk/>
            <pc:sldMk cId="253220141" sldId="307"/>
            <ac:grpSpMk id="10" creationId="{4954FBC5-A80C-493D-9D80-4AF7C937100D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7.380" v="778"/>
          <ac:grpSpMkLst>
            <pc:docMk/>
            <pc:sldMk cId="253220141" sldId="307"/>
            <ac:grpSpMk id="13" creationId="{241D95EF-FBB0-4EE1-82C7-DA5A0B05A023}"/>
          </ac:grpSpMkLst>
        </pc:grpChg>
      </pc:sldChg>
      <pc:sldChg chg="modSp add mod">
        <pc:chgData name="Thomas William Mortlock-Chapman" userId="b8afd2a2-3045-4bd8-922b-318540b440b8" providerId="ADAL" clId="{BADA3C76-944A-439E-8FC0-33D6B44FB59E}" dt="2022-08-09T08:48:57.623" v="783" actId="20577"/>
        <pc:sldMkLst>
          <pc:docMk/>
          <pc:sldMk cId="1876940680" sldId="308"/>
        </pc:sldMkLst>
        <pc:spChg chg="mod">
          <ac:chgData name="Thomas William Mortlock-Chapman" userId="b8afd2a2-3045-4bd8-922b-318540b440b8" providerId="ADAL" clId="{BADA3C76-944A-439E-8FC0-33D6B44FB59E}" dt="2022-08-09T08:48:57.623" v="783" actId="20577"/>
          <ac:spMkLst>
            <pc:docMk/>
            <pc:sldMk cId="1876940680" sldId="308"/>
            <ac:spMk id="6" creationId="{D0695A62-984C-4285-AD42-210A271307ED}"/>
          </ac:spMkLst>
        </pc:spChg>
      </pc:sldChg>
      <pc:sldChg chg="modSp add mod">
        <pc:chgData name="Thomas William Mortlock-Chapman" userId="b8afd2a2-3045-4bd8-922b-318540b440b8" providerId="ADAL" clId="{BADA3C76-944A-439E-8FC0-33D6B44FB59E}" dt="2022-08-09T08:49:05.190" v="786" actId="20577"/>
        <pc:sldMkLst>
          <pc:docMk/>
          <pc:sldMk cId="1323443753" sldId="309"/>
        </pc:sldMkLst>
        <pc:spChg chg="mod">
          <ac:chgData name="Thomas William Mortlock-Chapman" userId="b8afd2a2-3045-4bd8-922b-318540b440b8" providerId="ADAL" clId="{BADA3C76-944A-439E-8FC0-33D6B44FB59E}" dt="2022-08-09T08:49:05.190" v="786" actId="20577"/>
          <ac:spMkLst>
            <pc:docMk/>
            <pc:sldMk cId="1323443753" sldId="309"/>
            <ac:spMk id="6" creationId="{D0695A62-984C-4285-AD42-210A271307ED}"/>
          </ac:spMkLst>
        </pc:spChg>
      </pc:sldChg>
      <pc:sldChg chg="modSp add mod">
        <pc:chgData name="Thomas William Mortlock-Chapman" userId="b8afd2a2-3045-4bd8-922b-318540b440b8" providerId="ADAL" clId="{BADA3C76-944A-439E-8FC0-33D6B44FB59E}" dt="2022-08-09T09:22:28.132" v="1399" actId="20577"/>
        <pc:sldMkLst>
          <pc:docMk/>
          <pc:sldMk cId="3219924644" sldId="310"/>
        </pc:sldMkLst>
        <pc:spChg chg="mod">
          <ac:chgData name="Thomas William Mortlock-Chapman" userId="b8afd2a2-3045-4bd8-922b-318540b440b8" providerId="ADAL" clId="{BADA3C76-944A-439E-8FC0-33D6B44FB59E}" dt="2022-08-09T09:22:28.132" v="1399" actId="20577"/>
          <ac:spMkLst>
            <pc:docMk/>
            <pc:sldMk cId="3219924644" sldId="310"/>
            <ac:spMk id="6" creationId="{D0695A62-984C-4285-AD42-210A271307ED}"/>
          </ac:spMkLst>
        </pc:spChg>
      </pc:sldChg>
      <pc:sldChg chg="addSp modSp add mod ord">
        <pc:chgData name="Thomas William Mortlock-Chapman" userId="b8afd2a2-3045-4bd8-922b-318540b440b8" providerId="ADAL" clId="{BADA3C76-944A-439E-8FC0-33D6B44FB59E}" dt="2022-08-09T09:20:09.917" v="1392" actId="20577"/>
        <pc:sldMkLst>
          <pc:docMk/>
          <pc:sldMk cId="2795203559" sldId="311"/>
        </pc:sldMkLst>
        <pc:spChg chg="mod">
          <ac:chgData name="Thomas William Mortlock-Chapman" userId="b8afd2a2-3045-4bd8-922b-318540b440b8" providerId="ADAL" clId="{BADA3C76-944A-439E-8FC0-33D6B44FB59E}" dt="2022-08-09T09:14:11.277" v="891" actId="20577"/>
          <ac:spMkLst>
            <pc:docMk/>
            <pc:sldMk cId="2795203559" sldId="311"/>
            <ac:spMk id="3" creationId="{9FFED4B0-9324-42A2-8EDE-49C70CB99FFB}"/>
          </ac:spMkLst>
        </pc:spChg>
        <pc:spChg chg="add mod">
          <ac:chgData name="Thomas William Mortlock-Chapman" userId="b8afd2a2-3045-4bd8-922b-318540b440b8" providerId="ADAL" clId="{BADA3C76-944A-439E-8FC0-33D6B44FB59E}" dt="2022-08-09T09:19:42.940" v="1341" actId="255"/>
          <ac:spMkLst>
            <pc:docMk/>
            <pc:sldMk cId="2795203559" sldId="311"/>
            <ac:spMk id="4" creationId="{2125F9FF-4670-4534-ADD1-3120DE7F76FB}"/>
          </ac:spMkLst>
        </pc:spChg>
        <pc:spChg chg="mod">
          <ac:chgData name="Thomas William Mortlock-Chapman" userId="b8afd2a2-3045-4bd8-922b-318540b440b8" providerId="ADAL" clId="{BADA3C76-944A-439E-8FC0-33D6B44FB59E}" dt="2022-08-09T09:20:09.917" v="1392" actId="20577"/>
          <ac:spMkLst>
            <pc:docMk/>
            <pc:sldMk cId="2795203559" sldId="311"/>
            <ac:spMk id="5" creationId="{338879F6-BF47-439D-93CA-6C1807198A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DC34D639-DE2A-4AE1-9966-36DA696C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1500" y="0"/>
            <a:ext cx="6034088" cy="685799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6D64CD4-81BD-4BB1-9E4B-96A81372EFB6}"/>
              </a:ext>
            </a:extLst>
          </p:cNvPr>
          <p:cNvSpPr txBox="1">
            <a:spLocks/>
          </p:cNvSpPr>
          <p:nvPr/>
        </p:nvSpPr>
        <p:spPr>
          <a:xfrm>
            <a:off x="6905625" y="141831"/>
            <a:ext cx="4986338" cy="232561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Are we heading for 1970’s-esque inflation?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F04C2D06-8910-4EB6-9F83-930708F827FA}"/>
              </a:ext>
            </a:extLst>
          </p:cNvPr>
          <p:cNvSpPr txBox="1">
            <a:spLocks/>
          </p:cNvSpPr>
          <p:nvPr/>
        </p:nvSpPr>
        <p:spPr>
          <a:xfrm>
            <a:off x="6905625" y="5830348"/>
            <a:ext cx="4986338" cy="759203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E6E6E6"/>
                </a:solidFill>
                <a:latin typeface="Baskerville Old Face" panose="02020602080505020303" pitchFamily="18" charset="0"/>
              </a:rPr>
              <a:t>USYD Fintech Bootcamp - Group 1</a:t>
            </a:r>
          </a:p>
          <a:p>
            <a:pPr marL="342900" indent="-342900"/>
            <a:r>
              <a:rPr lang="en-US" sz="12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Malcolm Miller</a:t>
            </a:r>
          </a:p>
          <a:p>
            <a:pPr marL="342900" indent="-342900"/>
            <a:r>
              <a:rPr lang="en-US" sz="12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Ogaga Edafe</a:t>
            </a:r>
          </a:p>
          <a:p>
            <a:pPr marL="342900" indent="-342900"/>
            <a:endParaRPr lang="en-US" sz="1200" dirty="0">
              <a:solidFill>
                <a:srgbClr val="E6E6E6"/>
              </a:solidFill>
              <a:latin typeface="Baskerville Old Face" panose="02020602080505020303" pitchFamily="18" charset="0"/>
            </a:endParaRPr>
          </a:p>
          <a:p>
            <a:pPr marL="342900" indent="-342900"/>
            <a:endParaRPr lang="en-US" sz="1200" dirty="0">
              <a:solidFill>
                <a:srgbClr val="E6E6E6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E6E6E6"/>
              </a:solidFill>
              <a:latin typeface="Baskerville Old Face" panose="02020602080505020303" pitchFamily="18" charset="0"/>
            </a:endParaRPr>
          </a:p>
          <a:p>
            <a:pPr marL="342900" indent="-342900"/>
            <a:r>
              <a:rPr lang="en-US" sz="12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Celine Zhao</a:t>
            </a:r>
          </a:p>
          <a:p>
            <a:pPr marL="342900" indent="-342900"/>
            <a:r>
              <a:rPr lang="en-US" sz="12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Tom Mortlock-Chapman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B25884-5ED8-4FCB-8AE2-2A0B779C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48" y="2391944"/>
            <a:ext cx="4927615" cy="32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4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9FFED4B0-9324-42A2-8EDE-49C70CB99FFB}"/>
              </a:ext>
            </a:extLst>
          </p:cNvPr>
          <p:cNvSpPr txBox="1">
            <a:spLocks/>
          </p:cNvSpPr>
          <p:nvPr/>
        </p:nvSpPr>
        <p:spPr>
          <a:xfrm>
            <a:off x="335756" y="27305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E6E6"/>
                </a:solidFill>
                <a:latin typeface="Baskerville Old Face" panose="02020602080505020303" pitchFamily="18" charset="0"/>
              </a:rPr>
              <a:t>Executive Summary – </a:t>
            </a:r>
            <a:r>
              <a:rPr lang="en-US" sz="28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Could add some graphic to break this up</a:t>
            </a:r>
            <a:r>
              <a:rPr lang="en-US" dirty="0">
                <a:solidFill>
                  <a:srgbClr val="E6E6E6"/>
                </a:solidFill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879F6-BF47-439D-93CA-6C1807198AE1}"/>
              </a:ext>
            </a:extLst>
          </p:cNvPr>
          <p:cNvSpPr/>
          <p:nvPr/>
        </p:nvSpPr>
        <p:spPr>
          <a:xfrm>
            <a:off x="385762" y="1031874"/>
            <a:ext cx="11470481" cy="548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u="sng" dirty="0">
                <a:solidFill>
                  <a:schemeClr val="accent4"/>
                </a:solidFill>
              </a:rPr>
              <a:t>Hypothesis: </a:t>
            </a:r>
          </a:p>
          <a:p>
            <a:endParaRPr lang="en-US" sz="1000" b="1" u="sng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If current economic conditions are similar to the 1960-70’s, can we expect similar rampant inflation to the 1970’s?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b="1" u="sng" dirty="0">
                <a:solidFill>
                  <a:schemeClr val="accent4"/>
                </a:solidFill>
              </a:rPr>
              <a:t>Critical Questions (Agenda):</a:t>
            </a:r>
          </a:p>
          <a:p>
            <a:endParaRPr lang="en-US" sz="1000" b="1" u="sng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What was the economic climate in the decade preceding the 1970’s and how does this compare to the last decade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Is a rise in gold prices a lead indicator for inflation?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Is the stock market a lead indicator </a:t>
            </a:r>
            <a:r>
              <a:rPr lang="en-US">
                <a:solidFill>
                  <a:schemeClr val="accent4"/>
                </a:solidFill>
              </a:rPr>
              <a:t>for inflation?</a:t>
            </a:r>
            <a:endParaRPr lang="en-US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How correlated is the wage price index to inflation?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Is government spending correlated to inflation?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sz="2400" b="1" u="sng" dirty="0">
                <a:solidFill>
                  <a:schemeClr val="accent4"/>
                </a:solidFill>
              </a:rPr>
              <a:t>Abstract (Outcomes):</a:t>
            </a:r>
          </a:p>
          <a:p>
            <a:endParaRPr lang="en-US" sz="1000" b="1" u="sng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Describe whether the questions were answered to your satisfaction, and briefly summarise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5730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What did the 1970’s look like?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59EFD4-1C63-42E2-8F96-C2CC56724614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75AE0D-D09D-48A6-B12F-44E54EC7B7B4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AEE9A8-4439-4A0A-97BB-76C2B12EA104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STOCK MARKET GRAPH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3655C6-57E1-4892-8380-9605D12F15E3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4CC049-7193-4611-B251-157357E5DA5A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BD357A-3478-48AC-BB6E-0F3A550B8181}"/>
                </a:ext>
              </a:extLst>
            </p:cNvPr>
            <p:cNvSpPr txBox="1"/>
            <p:nvPr/>
          </p:nvSpPr>
          <p:spPr>
            <a:xfrm>
              <a:off x="451206" y="5424457"/>
              <a:ext cx="485802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1CDED8-84B0-4E07-8892-0FF3F74147F1}"/>
              </a:ext>
            </a:extLst>
          </p:cNvPr>
          <p:cNvGrpSpPr/>
          <p:nvPr/>
        </p:nvGrpSpPr>
        <p:grpSpPr>
          <a:xfrm>
            <a:off x="371474" y="3609530"/>
            <a:ext cx="5338860" cy="2791011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B9A58-01E2-4FC9-B008-AC50AA8075A6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AF3911-9068-4920-8FA0-656A6AC546BA}"/>
                </a:ext>
              </a:extLst>
            </p:cNvPr>
            <p:cNvSpPr txBox="1"/>
            <p:nvPr/>
          </p:nvSpPr>
          <p:spPr>
            <a:xfrm>
              <a:off x="632105" y="2617720"/>
              <a:ext cx="4850916" cy="496218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INFLATION GRAPH OF 60s 70s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B177FE-4E82-4F72-8B67-D969B8AAD872}"/>
              </a:ext>
            </a:extLst>
          </p:cNvPr>
          <p:cNvGrpSpPr/>
          <p:nvPr/>
        </p:nvGrpSpPr>
        <p:grpSpPr>
          <a:xfrm>
            <a:off x="371475" y="997201"/>
            <a:ext cx="5338860" cy="2576521"/>
            <a:chOff x="359328" y="4773876"/>
            <a:chExt cx="5041784" cy="198230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144809-849B-4ED7-8B01-2030695A8C15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8B743-2BC5-4751-BACA-13044EF0A618}"/>
                </a:ext>
              </a:extLst>
            </p:cNvPr>
            <p:cNvSpPr txBox="1"/>
            <p:nvPr/>
          </p:nvSpPr>
          <p:spPr>
            <a:xfrm>
              <a:off x="359328" y="4790783"/>
              <a:ext cx="5041783" cy="196539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The economic crisis and recession of the mid-70’s was headlined by: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OPEC oil embargo in retaliation to countries supporting Israel in the Israeli-Arab War pumping the price of oil up nearly 300%.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Govt. spending significantly rising to X% of GDP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Stock market crashing in ’73 XX.X%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Wage prices rising X.X%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Overall persistent, spiraling inflation to peaks of 20%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And what are we seeing now?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E6EE63-3D6D-4047-BAFA-16758B553D2F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160BF5-B47A-41B9-898E-981BD2D5D818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25F6DC-9777-44E2-9A56-F7D0F762F497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9633BD-0C7D-48EE-BEEE-AEE51D949828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92546C-1822-4527-BD94-55FA56D2926E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B8A062-95F2-4B2F-A469-21ABD532D1A4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5802D9-ADCC-4470-B8E3-D3EE25D03F58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13FC71-F72B-479C-B45C-F4A6EA8AA29F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B80F0E-7D55-402F-B7AE-1ACFE3F6A10B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4A8D13-D1B1-4BCA-8630-53EEE2FA1EDD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44163D-3B44-4985-A936-4CEAFACCC0C8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3ACAB-7AFD-424D-ACB5-889029C1E26C}"/>
                </a:ext>
              </a:extLst>
            </p:cNvPr>
            <p:cNvSpPr txBox="1"/>
            <p:nvPr/>
          </p:nvSpPr>
          <p:spPr>
            <a:xfrm>
              <a:off x="394573" y="4795851"/>
              <a:ext cx="4971293" cy="1815882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Significant recent rises in inflation under the guise of similar economic characteristics to the 60/70’s including: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EU embargos on Russian oil due to the conflict in Ukraine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Government spending at record levels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Wage price rising X%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Stock market crashing X%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Inflation rising to 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85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Critical Question 1 – Gold…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1571E-1577-42C0-AA39-52869FA78F1F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6E2CAD-5E9B-4B07-BCBE-43619C1F50E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35BAEB-715B-458F-8B64-3C8F9C84E0E0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BB3C4-8C17-4A06-BDD2-E7F162FA268C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0B605D-D5EA-4843-A79E-F83F80037938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1874A6-1892-4080-B6B7-FEB4E1E1CA3E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FBC5-A80C-493D-9D80-4AF7C937100D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2102C-3905-41E1-91F2-5A9A360DBD3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8B873-E1D2-4DB3-847B-413666CB2609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D95EF-FBB0-4EE1-82C7-DA5A0B05A023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ED2BA6-4A91-4C59-9221-308DB25E1E44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ECAC1-3F31-44AD-BAB6-CD8A806B93F6}"/>
                </a:ext>
              </a:extLst>
            </p:cNvPr>
            <p:cNvSpPr txBox="1"/>
            <p:nvPr/>
          </p:nvSpPr>
          <p:spPr>
            <a:xfrm>
              <a:off x="479705" y="5524689"/>
              <a:ext cx="4850916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KEY FINDINGS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2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Critical Question 2 –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1571E-1577-42C0-AA39-52869FA78F1F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6E2CAD-5E9B-4B07-BCBE-43619C1F50E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35BAEB-715B-458F-8B64-3C8F9C84E0E0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BB3C4-8C17-4A06-BDD2-E7F162FA268C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0B605D-D5EA-4843-A79E-F83F80037938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1874A6-1892-4080-B6B7-FEB4E1E1CA3E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FBC5-A80C-493D-9D80-4AF7C937100D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2102C-3905-41E1-91F2-5A9A360DBD3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8B873-E1D2-4DB3-847B-413666CB2609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D95EF-FBB0-4EE1-82C7-DA5A0B05A023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ED2BA6-4A91-4C59-9221-308DB25E1E44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ECAC1-3F31-44AD-BAB6-CD8A806B93F6}"/>
                </a:ext>
              </a:extLst>
            </p:cNvPr>
            <p:cNvSpPr txBox="1"/>
            <p:nvPr/>
          </p:nvSpPr>
          <p:spPr>
            <a:xfrm>
              <a:off x="479705" y="5524689"/>
              <a:ext cx="4850916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KEY FINDINGS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9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Critical Question 3 –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1571E-1577-42C0-AA39-52869FA78F1F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6E2CAD-5E9B-4B07-BCBE-43619C1F50E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35BAEB-715B-458F-8B64-3C8F9C84E0E0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BB3C4-8C17-4A06-BDD2-E7F162FA268C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0B605D-D5EA-4843-A79E-F83F80037938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1874A6-1892-4080-B6B7-FEB4E1E1CA3E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FBC5-A80C-493D-9D80-4AF7C937100D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2102C-3905-41E1-91F2-5A9A360DBD3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8B873-E1D2-4DB3-847B-413666CB2609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D95EF-FBB0-4EE1-82C7-DA5A0B05A023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ED2BA6-4A91-4C59-9221-308DB25E1E44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ECAC1-3F31-44AD-BAB6-CD8A806B93F6}"/>
                </a:ext>
              </a:extLst>
            </p:cNvPr>
            <p:cNvSpPr txBox="1"/>
            <p:nvPr/>
          </p:nvSpPr>
          <p:spPr>
            <a:xfrm>
              <a:off x="479705" y="5524689"/>
              <a:ext cx="4850916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KEY FINDINGS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44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Critical Question 4 –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1571E-1577-42C0-AA39-52869FA78F1F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6E2CAD-5E9B-4B07-BCBE-43619C1F50E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35BAEB-715B-458F-8B64-3C8F9C84E0E0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BB3C4-8C17-4A06-BDD2-E7F162FA268C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0B605D-D5EA-4843-A79E-F83F80037938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1874A6-1892-4080-B6B7-FEB4E1E1CA3E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FBC5-A80C-493D-9D80-4AF7C937100D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2102C-3905-41E1-91F2-5A9A360DBD3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8B873-E1D2-4DB3-847B-413666CB2609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D95EF-FBB0-4EE1-82C7-DA5A0B05A023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ED2BA6-4A91-4C59-9221-308DB25E1E44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ECAC1-3F31-44AD-BAB6-CD8A806B93F6}"/>
                </a:ext>
              </a:extLst>
            </p:cNvPr>
            <p:cNvSpPr txBox="1"/>
            <p:nvPr/>
          </p:nvSpPr>
          <p:spPr>
            <a:xfrm>
              <a:off x="479705" y="5524689"/>
              <a:ext cx="4850916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KEY FINDINGS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92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9FFED4B0-9324-42A2-8EDE-49C70CB99FFB}"/>
              </a:ext>
            </a:extLst>
          </p:cNvPr>
          <p:cNvSpPr txBox="1">
            <a:spLocks/>
          </p:cNvSpPr>
          <p:nvPr/>
        </p:nvSpPr>
        <p:spPr>
          <a:xfrm>
            <a:off x="335756" y="27305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E6E6E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879F6-BF47-439D-93CA-6C1807198AE1}"/>
              </a:ext>
            </a:extLst>
          </p:cNvPr>
          <p:cNvSpPr/>
          <p:nvPr/>
        </p:nvSpPr>
        <p:spPr>
          <a:xfrm>
            <a:off x="385762" y="1031874"/>
            <a:ext cx="11470481" cy="548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Results - Critical Questions: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sng" strike="noStrike" kern="1200" cap="none" spc="0" normalizeH="0" baseline="0" noProof="0" dirty="0">
              <a:ln>
                <a:noFill/>
              </a:ln>
              <a:solidFill>
                <a:srgbClr val="4276AA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Similarities between periods outweighed differences?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Gold…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4276AA"/>
                </a:solidFill>
                <a:latin typeface="Calibri Light"/>
              </a:rPr>
              <a:t>Govt. Spending…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276AA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Stock Market vs. CPI…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Wage Price Index…</a:t>
            </a:r>
            <a:endParaRPr lang="en-US" sz="2400" b="1" u="sng" dirty="0">
              <a:solidFill>
                <a:schemeClr val="accent4"/>
              </a:solidFill>
            </a:endParaRPr>
          </a:p>
          <a:p>
            <a:endParaRPr lang="en-US" sz="2400" b="1" u="sng" dirty="0">
              <a:solidFill>
                <a:schemeClr val="accent4"/>
              </a:solidFill>
            </a:endParaRPr>
          </a:p>
          <a:p>
            <a:r>
              <a:rPr lang="en-US" sz="2400" b="1" u="sng" dirty="0">
                <a:solidFill>
                  <a:schemeClr val="accent4"/>
                </a:solidFill>
              </a:rPr>
              <a:t>Limitations</a:t>
            </a:r>
          </a:p>
          <a:p>
            <a:endParaRPr lang="en-US" sz="1000" b="1" u="sng" dirty="0">
              <a:solidFill>
                <a:schemeClr val="accent4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4276AA"/>
                </a:solidFill>
                <a:latin typeface="Calibri Light"/>
              </a:rPr>
              <a:t>Infinite economic metrics to consider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4276AA"/>
                </a:solidFill>
                <a:latin typeface="Calibri Light"/>
              </a:rPr>
              <a:t>If there was a definitive metric to approach and then you would hope our govt would have found it by now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4276AA"/>
                </a:solidFill>
                <a:latin typeface="Calibri Light"/>
              </a:rPr>
              <a:t>Data sourcing limitations….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chemeClr val="accent4"/>
              </a:solidFill>
            </a:endParaRPr>
          </a:p>
          <a:p>
            <a:r>
              <a:rPr lang="en-US" sz="2400" b="1" u="sng" dirty="0">
                <a:solidFill>
                  <a:schemeClr val="accent4"/>
                </a:solidFill>
              </a:rPr>
              <a:t>Answer to hypothesis…</a:t>
            </a:r>
          </a:p>
          <a:p>
            <a:endParaRPr lang="en-US" sz="1000" b="1" u="sng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Concluding statement describing whether the questions were answered to your satisfaction, and briefly summarise your findings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2125F9FF-4670-4534-ADD1-3120DE7F76FB}"/>
              </a:ext>
            </a:extLst>
          </p:cNvPr>
          <p:cNvSpPr txBox="1">
            <a:spLocks/>
          </p:cNvSpPr>
          <p:nvPr/>
        </p:nvSpPr>
        <p:spPr>
          <a:xfrm>
            <a:off x="385762" y="27305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E6E6"/>
                </a:solidFill>
                <a:latin typeface="Baskerville Old Face" panose="02020602080505020303" pitchFamily="18" charset="0"/>
              </a:rPr>
              <a:t>Conclusion – Could add some graphic to break this up </a:t>
            </a:r>
          </a:p>
        </p:txBody>
      </p:sp>
    </p:spTree>
    <p:extLst>
      <p:ext uri="{BB962C8B-B14F-4D97-AF65-F5344CB8AC3E}">
        <p14:creationId xmlns:p14="http://schemas.microsoft.com/office/powerpoint/2010/main" val="279520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4876</TotalTime>
  <Words>414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William Mortlock-Chapman</dc:creator>
  <cp:lastModifiedBy>Thomas William Mortlock-Chapman</cp:lastModifiedBy>
  <cp:revision>1</cp:revision>
  <dcterms:created xsi:type="dcterms:W3CDTF">2022-08-08T10:40:32Z</dcterms:created>
  <dcterms:modified xsi:type="dcterms:W3CDTF">2022-08-14T01:38:09Z</dcterms:modified>
</cp:coreProperties>
</file>