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302" r:id="rId2"/>
    <p:sldId id="301" r:id="rId3"/>
    <p:sldId id="282" r:id="rId4"/>
    <p:sldId id="306" r:id="rId5"/>
    <p:sldId id="307" r:id="rId6"/>
    <p:sldId id="308" r:id="rId7"/>
    <p:sldId id="309" r:id="rId8"/>
    <p:sldId id="310" r:id="rId9"/>
    <p:sldId id="31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DA3C76-944A-439E-8FC0-33D6B44FB59E}" v="15" dt="2022-08-14T01:27:25.6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334" autoAdjust="0"/>
    <p:restoredTop sz="93810" autoAdjust="0"/>
  </p:normalViewPr>
  <p:slideViewPr>
    <p:cSldViewPr snapToGrid="0" showGuides="1">
      <p:cViewPr varScale="1">
        <p:scale>
          <a:sx n="87" d="100"/>
          <a:sy n="87" d="100"/>
        </p:scale>
        <p:origin x="216" y="736"/>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William Mortlock-Chapman" userId="b8afd2a2-3045-4bd8-922b-318540b440b8" providerId="ADAL" clId="{BADA3C76-944A-439E-8FC0-33D6B44FB59E}"/>
    <pc:docChg chg="undo redo custSel addSld delSld modSld sldOrd">
      <pc:chgData name="Thomas William Mortlock-Chapman" userId="b8afd2a2-3045-4bd8-922b-318540b440b8" providerId="ADAL" clId="{BADA3C76-944A-439E-8FC0-33D6B44FB59E}" dt="2022-08-14T01:38:07.446" v="3521" actId="20577"/>
      <pc:docMkLst>
        <pc:docMk/>
      </pc:docMkLst>
      <pc:sldChg chg="del">
        <pc:chgData name="Thomas William Mortlock-Chapman" userId="b8afd2a2-3045-4bd8-922b-318540b440b8" providerId="ADAL" clId="{BADA3C76-944A-439E-8FC0-33D6B44FB59E}" dt="2022-08-09T09:22:09.343" v="1393" actId="47"/>
        <pc:sldMkLst>
          <pc:docMk/>
          <pc:sldMk cId="3242389936" sldId="273"/>
        </pc:sldMkLst>
      </pc:sldChg>
      <pc:sldChg chg="addSp delSp modSp mod">
        <pc:chgData name="Thomas William Mortlock-Chapman" userId="b8afd2a2-3045-4bd8-922b-318540b440b8" providerId="ADAL" clId="{BADA3C76-944A-439E-8FC0-33D6B44FB59E}" dt="2022-08-14T01:24:26.985" v="3231" actId="20577"/>
        <pc:sldMkLst>
          <pc:docMk/>
          <pc:sldMk cId="196070355" sldId="282"/>
        </pc:sldMkLst>
        <pc:spChg chg="add mod">
          <ac:chgData name="Thomas William Mortlock-Chapman" userId="b8afd2a2-3045-4bd8-922b-318540b440b8" providerId="ADAL" clId="{BADA3C76-944A-439E-8FC0-33D6B44FB59E}" dt="2022-08-09T08:47:14.512" v="759" actId="207"/>
          <ac:spMkLst>
            <pc:docMk/>
            <pc:sldMk cId="196070355" sldId="282"/>
            <ac:spMk id="2" creationId="{2D75AE0D-D09D-48A6-B12F-44E54EC7B7B4}"/>
          </ac:spMkLst>
        </pc:spChg>
        <pc:spChg chg="add mod">
          <ac:chgData name="Thomas William Mortlock-Chapman" userId="b8afd2a2-3045-4bd8-922b-318540b440b8" providerId="ADAL" clId="{BADA3C76-944A-439E-8FC0-33D6B44FB59E}" dt="2022-08-14T01:24:26.985" v="3231" actId="20577"/>
          <ac:spMkLst>
            <pc:docMk/>
            <pc:sldMk cId="196070355" sldId="282"/>
            <ac:spMk id="3" creationId="{59AEE9A8-4439-4A0A-97BB-76C2B12EA104}"/>
          </ac:spMkLst>
        </pc:spChg>
        <pc:spChg chg="add del mod">
          <ac:chgData name="Thomas William Mortlock-Chapman" userId="b8afd2a2-3045-4bd8-922b-318540b440b8" providerId="ADAL" clId="{BADA3C76-944A-439E-8FC0-33D6B44FB59E}" dt="2022-08-09T08:44:00.203" v="675"/>
          <ac:spMkLst>
            <pc:docMk/>
            <pc:sldMk cId="196070355" sldId="282"/>
            <ac:spMk id="7" creationId="{13AA32A6-CD6B-4A55-B56D-3A69C2C27643}"/>
          </ac:spMkLst>
        </pc:spChg>
        <pc:spChg chg="mod">
          <ac:chgData name="Thomas William Mortlock-Chapman" userId="b8afd2a2-3045-4bd8-922b-318540b440b8" providerId="ADAL" clId="{BADA3C76-944A-439E-8FC0-33D6B44FB59E}" dt="2022-08-09T08:47:17.657" v="760" actId="207"/>
          <ac:spMkLst>
            <pc:docMk/>
            <pc:sldMk cId="196070355" sldId="282"/>
            <ac:spMk id="9" creationId="{594CC049-7193-4611-B251-157357E5DA5A}"/>
          </ac:spMkLst>
        </pc:spChg>
        <pc:spChg chg="mod">
          <ac:chgData name="Thomas William Mortlock-Chapman" userId="b8afd2a2-3045-4bd8-922b-318540b440b8" providerId="ADAL" clId="{BADA3C76-944A-439E-8FC0-33D6B44FB59E}" dt="2022-08-14T01:15:54.161" v="2682" actId="1076"/>
          <ac:spMkLst>
            <pc:docMk/>
            <pc:sldMk cId="196070355" sldId="282"/>
            <ac:spMk id="10" creationId="{E9BD357A-3478-48AC-BB6E-0F3A550B8181}"/>
          </ac:spMkLst>
        </pc:spChg>
        <pc:spChg chg="mod">
          <ac:chgData name="Thomas William Mortlock-Chapman" userId="b8afd2a2-3045-4bd8-922b-318540b440b8" providerId="ADAL" clId="{BADA3C76-944A-439E-8FC0-33D6B44FB59E}" dt="2022-08-09T08:47:08.210" v="758" actId="207"/>
          <ac:spMkLst>
            <pc:docMk/>
            <pc:sldMk cId="196070355" sldId="282"/>
            <ac:spMk id="12" creationId="{A7CB9A58-01E2-4FC9-B008-AC50AA8075A6}"/>
          </ac:spMkLst>
        </pc:spChg>
        <pc:spChg chg="mod">
          <ac:chgData name="Thomas William Mortlock-Chapman" userId="b8afd2a2-3045-4bd8-922b-318540b440b8" providerId="ADAL" clId="{BADA3C76-944A-439E-8FC0-33D6B44FB59E}" dt="2022-08-14T01:24:05.830" v="3189" actId="20577"/>
          <ac:spMkLst>
            <pc:docMk/>
            <pc:sldMk cId="196070355" sldId="282"/>
            <ac:spMk id="13" creationId="{C1AF3911-9068-4920-8FA0-656A6AC546BA}"/>
          </ac:spMkLst>
        </pc:spChg>
        <pc:spChg chg="mod">
          <ac:chgData name="Thomas William Mortlock-Chapman" userId="b8afd2a2-3045-4bd8-922b-318540b440b8" providerId="ADAL" clId="{BADA3C76-944A-439E-8FC0-33D6B44FB59E}" dt="2022-08-09T08:47:00.297" v="757" actId="207"/>
          <ac:spMkLst>
            <pc:docMk/>
            <pc:sldMk cId="196070355" sldId="282"/>
            <ac:spMk id="15" creationId="{86144809-849B-4ED7-8B01-2030695A8C15}"/>
          </ac:spMkLst>
        </pc:spChg>
        <pc:spChg chg="mod">
          <ac:chgData name="Thomas William Mortlock-Chapman" userId="b8afd2a2-3045-4bd8-922b-318540b440b8" providerId="ADAL" clId="{BADA3C76-944A-439E-8FC0-33D6B44FB59E}" dt="2022-08-14T01:16:12.738" v="2683" actId="13926"/>
          <ac:spMkLst>
            <pc:docMk/>
            <pc:sldMk cId="196070355" sldId="282"/>
            <ac:spMk id="16" creationId="{DED8B743-2BC5-4751-BACA-13044EF0A618}"/>
          </ac:spMkLst>
        </pc:spChg>
        <pc:grpChg chg="add mod">
          <ac:chgData name="Thomas William Mortlock-Chapman" userId="b8afd2a2-3045-4bd8-922b-318540b440b8" providerId="ADAL" clId="{BADA3C76-944A-439E-8FC0-33D6B44FB59E}" dt="2022-08-09T08:47:14.512" v="759" actId="207"/>
          <ac:grpSpMkLst>
            <pc:docMk/>
            <pc:sldMk cId="196070355" sldId="282"/>
            <ac:grpSpMk id="4" creationId="{5059EFD4-1C63-42E2-8F96-C2CC56724614}"/>
          </ac:grpSpMkLst>
        </pc:grpChg>
        <pc:grpChg chg="add mod">
          <ac:chgData name="Thomas William Mortlock-Chapman" userId="b8afd2a2-3045-4bd8-922b-318540b440b8" providerId="ADAL" clId="{BADA3C76-944A-439E-8FC0-33D6B44FB59E}" dt="2022-08-09T08:47:17.657" v="760" actId="207"/>
          <ac:grpSpMkLst>
            <pc:docMk/>
            <pc:sldMk cId="196070355" sldId="282"/>
            <ac:grpSpMk id="8" creationId="{6D3655C6-57E1-4892-8380-9605D12F15E3}"/>
          </ac:grpSpMkLst>
        </pc:grpChg>
        <pc:grpChg chg="add mod">
          <ac:chgData name="Thomas William Mortlock-Chapman" userId="b8afd2a2-3045-4bd8-922b-318540b440b8" providerId="ADAL" clId="{BADA3C76-944A-439E-8FC0-33D6B44FB59E}" dt="2022-08-14T01:16:14.776" v="2684" actId="1076"/>
          <ac:grpSpMkLst>
            <pc:docMk/>
            <pc:sldMk cId="196070355" sldId="282"/>
            <ac:grpSpMk id="11" creationId="{9B1CDED8-84B0-4E07-8892-0FF3F74147F1}"/>
          </ac:grpSpMkLst>
        </pc:grpChg>
        <pc:grpChg chg="add mod">
          <ac:chgData name="Thomas William Mortlock-Chapman" userId="b8afd2a2-3045-4bd8-922b-318540b440b8" providerId="ADAL" clId="{BADA3C76-944A-439E-8FC0-33D6B44FB59E}" dt="2022-08-14T00:19:54.834" v="1980" actId="14100"/>
          <ac:grpSpMkLst>
            <pc:docMk/>
            <pc:sldMk cId="196070355" sldId="282"/>
            <ac:grpSpMk id="14" creationId="{2EB177FE-4E82-4F72-8B67-D969B8AAD872}"/>
          </ac:grpSpMkLst>
        </pc:grpChg>
      </pc:sldChg>
      <pc:sldChg chg="del">
        <pc:chgData name="Thomas William Mortlock-Chapman" userId="b8afd2a2-3045-4bd8-922b-318540b440b8" providerId="ADAL" clId="{BADA3C76-944A-439E-8FC0-33D6B44FB59E}" dt="2022-08-09T09:22:10.558" v="1394" actId="47"/>
        <pc:sldMkLst>
          <pc:docMk/>
          <pc:sldMk cId="1154969311" sldId="286"/>
        </pc:sldMkLst>
      </pc:sldChg>
      <pc:sldChg chg="del">
        <pc:chgData name="Thomas William Mortlock-Chapman" userId="b8afd2a2-3045-4bd8-922b-318540b440b8" providerId="ADAL" clId="{BADA3C76-944A-439E-8FC0-33D6B44FB59E}" dt="2022-08-09T09:22:11.551" v="1395" actId="47"/>
        <pc:sldMkLst>
          <pc:docMk/>
          <pc:sldMk cId="3149670743" sldId="289"/>
        </pc:sldMkLst>
      </pc:sldChg>
      <pc:sldChg chg="del">
        <pc:chgData name="Thomas William Mortlock-Chapman" userId="b8afd2a2-3045-4bd8-922b-318540b440b8" providerId="ADAL" clId="{BADA3C76-944A-439E-8FC0-33D6B44FB59E}" dt="2022-08-09T09:22:12.769" v="1396" actId="47"/>
        <pc:sldMkLst>
          <pc:docMk/>
          <pc:sldMk cId="2971040159" sldId="298"/>
        </pc:sldMkLst>
      </pc:sldChg>
      <pc:sldChg chg="del">
        <pc:chgData name="Thomas William Mortlock-Chapman" userId="b8afd2a2-3045-4bd8-922b-318540b440b8" providerId="ADAL" clId="{BADA3C76-944A-439E-8FC0-33D6B44FB59E}" dt="2022-08-09T09:22:14.321" v="1397" actId="47"/>
        <pc:sldMkLst>
          <pc:docMk/>
          <pc:sldMk cId="2900026269" sldId="300"/>
        </pc:sldMkLst>
      </pc:sldChg>
      <pc:sldChg chg="modSp mod">
        <pc:chgData name="Thomas William Mortlock-Chapman" userId="b8afd2a2-3045-4bd8-922b-318540b440b8" providerId="ADAL" clId="{BADA3C76-944A-439E-8FC0-33D6B44FB59E}" dt="2022-08-14T01:38:07.446" v="3521" actId="20577"/>
        <pc:sldMkLst>
          <pc:docMk/>
          <pc:sldMk cId="573091257" sldId="301"/>
        </pc:sldMkLst>
        <pc:spChg chg="mod">
          <ac:chgData name="Thomas William Mortlock-Chapman" userId="b8afd2a2-3045-4bd8-922b-318540b440b8" providerId="ADAL" clId="{BADA3C76-944A-439E-8FC0-33D6B44FB59E}" dt="2022-08-09T08:49:36.170" v="831" actId="404"/>
          <ac:spMkLst>
            <pc:docMk/>
            <pc:sldMk cId="573091257" sldId="301"/>
            <ac:spMk id="3" creationId="{9FFED4B0-9324-42A2-8EDE-49C70CB99FFB}"/>
          </ac:spMkLst>
        </pc:spChg>
        <pc:spChg chg="mod">
          <ac:chgData name="Thomas William Mortlock-Chapman" userId="b8afd2a2-3045-4bd8-922b-318540b440b8" providerId="ADAL" clId="{BADA3C76-944A-439E-8FC0-33D6B44FB59E}" dt="2022-08-14T01:38:07.446" v="3521" actId="20577"/>
          <ac:spMkLst>
            <pc:docMk/>
            <pc:sldMk cId="573091257" sldId="301"/>
            <ac:spMk id="5" creationId="{338879F6-BF47-439D-93CA-6C1807198AE1}"/>
          </ac:spMkLst>
        </pc:spChg>
      </pc:sldChg>
      <pc:sldChg chg="addSp modSp mod">
        <pc:chgData name="Thomas William Mortlock-Chapman" userId="b8afd2a2-3045-4bd8-922b-318540b440b8" providerId="ADAL" clId="{BADA3C76-944A-439E-8FC0-33D6B44FB59E}" dt="2022-08-14T01:30:31.332" v="3292" actId="1076"/>
        <pc:sldMkLst>
          <pc:docMk/>
          <pc:sldMk cId="2644749367" sldId="302"/>
        </pc:sldMkLst>
        <pc:spChg chg="mod">
          <ac:chgData name="Thomas William Mortlock-Chapman" userId="b8afd2a2-3045-4bd8-922b-318540b440b8" providerId="ADAL" clId="{BADA3C76-944A-439E-8FC0-33D6B44FB59E}" dt="2022-08-14T01:28:02.014" v="3281" actId="1076"/>
          <ac:spMkLst>
            <pc:docMk/>
            <pc:sldMk cId="2644749367" sldId="302"/>
            <ac:spMk id="6" creationId="{16D64CD4-81BD-4BB1-9E4B-96A81372EFB6}"/>
          </ac:spMkLst>
        </pc:spChg>
        <pc:spChg chg="mod">
          <ac:chgData name="Thomas William Mortlock-Chapman" userId="b8afd2a2-3045-4bd8-922b-318540b440b8" providerId="ADAL" clId="{BADA3C76-944A-439E-8FC0-33D6B44FB59E}" dt="2022-08-14T01:28:36.270" v="3290" actId="1076"/>
          <ac:spMkLst>
            <pc:docMk/>
            <pc:sldMk cId="2644749367" sldId="302"/>
            <ac:spMk id="7" creationId="{F04C2D06-8910-4EB6-9F83-930708F827FA}"/>
          </ac:spMkLst>
        </pc:spChg>
        <pc:picChg chg="add mod">
          <ac:chgData name="Thomas William Mortlock-Chapman" userId="b8afd2a2-3045-4bd8-922b-318540b440b8" providerId="ADAL" clId="{BADA3C76-944A-439E-8FC0-33D6B44FB59E}" dt="2022-08-14T01:30:31.332" v="3292" actId="1076"/>
          <ac:picMkLst>
            <pc:docMk/>
            <pc:sldMk cId="2644749367" sldId="302"/>
            <ac:picMk id="2" creationId="{72B25884-5ED8-4FCB-8AE2-2A0B779CB84A}"/>
          </ac:picMkLst>
        </pc:picChg>
        <pc:picChg chg="mod">
          <ac:chgData name="Thomas William Mortlock-Chapman" userId="b8afd2a2-3045-4bd8-922b-318540b440b8" providerId="ADAL" clId="{BADA3C76-944A-439E-8FC0-33D6B44FB59E}" dt="2022-08-11T11:17:04.879" v="1457" actId="1076"/>
          <ac:picMkLst>
            <pc:docMk/>
            <pc:sldMk cId="2644749367" sldId="302"/>
            <ac:picMk id="3" creationId="{DC34D639-DE2A-4AE1-9966-36DA696CFA80}"/>
          </ac:picMkLst>
        </pc:picChg>
      </pc:sldChg>
      <pc:sldChg chg="addSp delSp modSp mod">
        <pc:chgData name="Thomas William Mortlock-Chapman" userId="b8afd2a2-3045-4bd8-922b-318540b440b8" providerId="ADAL" clId="{BADA3C76-944A-439E-8FC0-33D6B44FB59E}" dt="2022-08-14T01:36:52.774" v="3366" actId="20577"/>
        <pc:sldMkLst>
          <pc:docMk/>
          <pc:sldMk cId="916859519" sldId="306"/>
        </pc:sldMkLst>
        <pc:spChg chg="mod">
          <ac:chgData name="Thomas William Mortlock-Chapman" userId="b8afd2a2-3045-4bd8-922b-318540b440b8" providerId="ADAL" clId="{BADA3C76-944A-439E-8FC0-33D6B44FB59E}" dt="2022-08-09T08:48:36.214" v="777"/>
          <ac:spMkLst>
            <pc:docMk/>
            <pc:sldMk cId="916859519" sldId="306"/>
            <ac:spMk id="4" creationId="{56160BF5-B47A-41B9-898E-981BD2D5D818}"/>
          </ac:spMkLst>
        </pc:spChg>
        <pc:spChg chg="mod">
          <ac:chgData name="Thomas William Mortlock-Chapman" userId="b8afd2a2-3045-4bd8-922b-318540b440b8" providerId="ADAL" clId="{BADA3C76-944A-439E-8FC0-33D6B44FB59E}" dt="2022-08-09T08:48:36.214" v="777"/>
          <ac:spMkLst>
            <pc:docMk/>
            <pc:sldMk cId="916859519" sldId="306"/>
            <ac:spMk id="5" creationId="{FC25F6DC-9777-44E2-9A56-F7D0F762F497}"/>
          </ac:spMkLst>
        </pc:spChg>
        <pc:spChg chg="mod">
          <ac:chgData name="Thomas William Mortlock-Chapman" userId="b8afd2a2-3045-4bd8-922b-318540b440b8" providerId="ADAL" clId="{BADA3C76-944A-439E-8FC0-33D6B44FB59E}" dt="2022-08-09T08:48:36.214" v="777"/>
          <ac:spMkLst>
            <pc:docMk/>
            <pc:sldMk cId="916859519" sldId="306"/>
            <ac:spMk id="8" creationId="{BD92546C-1822-4527-BD94-55FA56D2926E}"/>
          </ac:spMkLst>
        </pc:spChg>
        <pc:spChg chg="mod">
          <ac:chgData name="Thomas William Mortlock-Chapman" userId="b8afd2a2-3045-4bd8-922b-318540b440b8" providerId="ADAL" clId="{BADA3C76-944A-439E-8FC0-33D6B44FB59E}" dt="2022-08-09T08:48:36.214" v="777"/>
          <ac:spMkLst>
            <pc:docMk/>
            <pc:sldMk cId="916859519" sldId="306"/>
            <ac:spMk id="9" creationId="{93B8A062-95F2-4B2F-A469-21ABD532D1A4}"/>
          </ac:spMkLst>
        </pc:spChg>
        <pc:spChg chg="mod">
          <ac:chgData name="Thomas William Mortlock-Chapman" userId="b8afd2a2-3045-4bd8-922b-318540b440b8" providerId="ADAL" clId="{BADA3C76-944A-439E-8FC0-33D6B44FB59E}" dt="2022-08-09T08:48:36.214" v="777"/>
          <ac:spMkLst>
            <pc:docMk/>
            <pc:sldMk cId="916859519" sldId="306"/>
            <ac:spMk id="11" creationId="{3F13FC71-F72B-479C-B45C-F4A6EA8AA29F}"/>
          </ac:spMkLst>
        </pc:spChg>
        <pc:spChg chg="mod">
          <ac:chgData name="Thomas William Mortlock-Chapman" userId="b8afd2a2-3045-4bd8-922b-318540b440b8" providerId="ADAL" clId="{BADA3C76-944A-439E-8FC0-33D6B44FB59E}" dt="2022-08-09T08:48:36.214" v="777"/>
          <ac:spMkLst>
            <pc:docMk/>
            <pc:sldMk cId="916859519" sldId="306"/>
            <ac:spMk id="12" creationId="{98B80F0E-7D55-402F-B7AE-1ACFE3F6A10B}"/>
          </ac:spMkLst>
        </pc:spChg>
        <pc:spChg chg="mod">
          <ac:chgData name="Thomas William Mortlock-Chapman" userId="b8afd2a2-3045-4bd8-922b-318540b440b8" providerId="ADAL" clId="{BADA3C76-944A-439E-8FC0-33D6B44FB59E}" dt="2022-08-09T08:48:36.214" v="777"/>
          <ac:spMkLst>
            <pc:docMk/>
            <pc:sldMk cId="916859519" sldId="306"/>
            <ac:spMk id="14" creationId="{3B44163D-3B44-4985-A936-4CEAFACCC0C8}"/>
          </ac:spMkLst>
        </pc:spChg>
        <pc:spChg chg="mod">
          <ac:chgData name="Thomas William Mortlock-Chapman" userId="b8afd2a2-3045-4bd8-922b-318540b440b8" providerId="ADAL" clId="{BADA3C76-944A-439E-8FC0-33D6B44FB59E}" dt="2022-08-14T01:36:52.774" v="3366" actId="20577"/>
          <ac:spMkLst>
            <pc:docMk/>
            <pc:sldMk cId="916859519" sldId="306"/>
            <ac:spMk id="15" creationId="{5363ACAB-7AFD-424D-ACB5-889029C1E26C}"/>
          </ac:spMkLst>
        </pc:spChg>
        <pc:spChg chg="add del">
          <ac:chgData name="Thomas William Mortlock-Chapman" userId="b8afd2a2-3045-4bd8-922b-318540b440b8" providerId="ADAL" clId="{BADA3C76-944A-439E-8FC0-33D6B44FB59E}" dt="2022-08-14T01:16:53.351" v="2692" actId="22"/>
          <ac:spMkLst>
            <pc:docMk/>
            <pc:sldMk cId="916859519" sldId="306"/>
            <ac:spMk id="16" creationId="{54C8DA5C-66CC-4C0A-B2B0-B99E42BC5FFC}"/>
          </ac:spMkLst>
        </pc:spChg>
        <pc:grpChg chg="add mod">
          <ac:chgData name="Thomas William Mortlock-Chapman" userId="b8afd2a2-3045-4bd8-922b-318540b440b8" providerId="ADAL" clId="{BADA3C76-944A-439E-8FC0-33D6B44FB59E}" dt="2022-08-09T08:48:36.214" v="777"/>
          <ac:grpSpMkLst>
            <pc:docMk/>
            <pc:sldMk cId="916859519" sldId="306"/>
            <ac:grpSpMk id="3" creationId="{08E6EE63-3D6D-4047-BAFA-16758B553D2F}"/>
          </ac:grpSpMkLst>
        </pc:grpChg>
        <pc:grpChg chg="add mod">
          <ac:chgData name="Thomas William Mortlock-Chapman" userId="b8afd2a2-3045-4bd8-922b-318540b440b8" providerId="ADAL" clId="{BADA3C76-944A-439E-8FC0-33D6B44FB59E}" dt="2022-08-09T08:48:36.214" v="777"/>
          <ac:grpSpMkLst>
            <pc:docMk/>
            <pc:sldMk cId="916859519" sldId="306"/>
            <ac:grpSpMk id="7" creationId="{D09633BD-0C7D-48EE-BEEE-AEE51D949828}"/>
          </ac:grpSpMkLst>
        </pc:grpChg>
        <pc:grpChg chg="add mod">
          <ac:chgData name="Thomas William Mortlock-Chapman" userId="b8afd2a2-3045-4bd8-922b-318540b440b8" providerId="ADAL" clId="{BADA3C76-944A-439E-8FC0-33D6B44FB59E}" dt="2022-08-09T08:48:36.214" v="777"/>
          <ac:grpSpMkLst>
            <pc:docMk/>
            <pc:sldMk cId="916859519" sldId="306"/>
            <ac:grpSpMk id="10" creationId="{AA5802D9-ADCC-4470-B8E3-D3EE25D03F58}"/>
          </ac:grpSpMkLst>
        </pc:grpChg>
        <pc:grpChg chg="add mod">
          <ac:chgData name="Thomas William Mortlock-Chapman" userId="b8afd2a2-3045-4bd8-922b-318540b440b8" providerId="ADAL" clId="{BADA3C76-944A-439E-8FC0-33D6B44FB59E}" dt="2022-08-09T08:48:36.214" v="777"/>
          <ac:grpSpMkLst>
            <pc:docMk/>
            <pc:sldMk cId="916859519" sldId="306"/>
            <ac:grpSpMk id="13" creationId="{0A4A8D13-D1B1-4BCA-8630-53EEE2FA1EDD}"/>
          </ac:grpSpMkLst>
        </pc:grpChg>
      </pc:sldChg>
      <pc:sldChg chg="addSp modSp mod">
        <pc:chgData name="Thomas William Mortlock-Chapman" userId="b8afd2a2-3045-4bd8-922b-318540b440b8" providerId="ADAL" clId="{BADA3C76-944A-439E-8FC0-33D6B44FB59E}" dt="2022-08-09T08:48:37.380" v="778"/>
        <pc:sldMkLst>
          <pc:docMk/>
          <pc:sldMk cId="253220141" sldId="307"/>
        </pc:sldMkLst>
        <pc:spChg chg="mod">
          <ac:chgData name="Thomas William Mortlock-Chapman" userId="b8afd2a2-3045-4bd8-922b-318540b440b8" providerId="ADAL" clId="{BADA3C76-944A-439E-8FC0-33D6B44FB59E}" dt="2022-08-09T08:48:37.380" v="778"/>
          <ac:spMkLst>
            <pc:docMk/>
            <pc:sldMk cId="253220141" sldId="307"/>
            <ac:spMk id="4" creationId="{E96E2CAD-5E9B-4B07-BCBE-43619C1F50EE}"/>
          </ac:spMkLst>
        </pc:spChg>
        <pc:spChg chg="mod">
          <ac:chgData name="Thomas William Mortlock-Chapman" userId="b8afd2a2-3045-4bd8-922b-318540b440b8" providerId="ADAL" clId="{BADA3C76-944A-439E-8FC0-33D6B44FB59E}" dt="2022-08-09T08:48:37.380" v="778"/>
          <ac:spMkLst>
            <pc:docMk/>
            <pc:sldMk cId="253220141" sldId="307"/>
            <ac:spMk id="5" creationId="{AA35BAEB-715B-458F-8B64-3C8F9C84E0E0}"/>
          </ac:spMkLst>
        </pc:spChg>
        <pc:spChg chg="mod">
          <ac:chgData name="Thomas William Mortlock-Chapman" userId="b8afd2a2-3045-4bd8-922b-318540b440b8" providerId="ADAL" clId="{BADA3C76-944A-439E-8FC0-33D6B44FB59E}" dt="2022-08-09T08:41:24.050" v="610" actId="5793"/>
          <ac:spMkLst>
            <pc:docMk/>
            <pc:sldMk cId="253220141" sldId="307"/>
            <ac:spMk id="6" creationId="{D0695A62-984C-4285-AD42-210A271307ED}"/>
          </ac:spMkLst>
        </pc:spChg>
        <pc:spChg chg="mod">
          <ac:chgData name="Thomas William Mortlock-Chapman" userId="b8afd2a2-3045-4bd8-922b-318540b440b8" providerId="ADAL" clId="{BADA3C76-944A-439E-8FC0-33D6B44FB59E}" dt="2022-08-09T08:48:37.380" v="778"/>
          <ac:spMkLst>
            <pc:docMk/>
            <pc:sldMk cId="253220141" sldId="307"/>
            <ac:spMk id="8" creationId="{CE0B605D-D5EA-4843-A79E-F83F80037938}"/>
          </ac:spMkLst>
        </pc:spChg>
        <pc:spChg chg="mod">
          <ac:chgData name="Thomas William Mortlock-Chapman" userId="b8afd2a2-3045-4bd8-922b-318540b440b8" providerId="ADAL" clId="{BADA3C76-944A-439E-8FC0-33D6B44FB59E}" dt="2022-08-09T08:48:37.380" v="778"/>
          <ac:spMkLst>
            <pc:docMk/>
            <pc:sldMk cId="253220141" sldId="307"/>
            <ac:spMk id="9" creationId="{281874A6-1892-4080-B6B7-FEB4E1E1CA3E}"/>
          </ac:spMkLst>
        </pc:spChg>
        <pc:spChg chg="mod">
          <ac:chgData name="Thomas William Mortlock-Chapman" userId="b8afd2a2-3045-4bd8-922b-318540b440b8" providerId="ADAL" clId="{BADA3C76-944A-439E-8FC0-33D6B44FB59E}" dt="2022-08-09T08:48:37.380" v="778"/>
          <ac:spMkLst>
            <pc:docMk/>
            <pc:sldMk cId="253220141" sldId="307"/>
            <ac:spMk id="11" creationId="{5012102C-3905-41E1-91F2-5A9A360DBD3E}"/>
          </ac:spMkLst>
        </pc:spChg>
        <pc:spChg chg="mod">
          <ac:chgData name="Thomas William Mortlock-Chapman" userId="b8afd2a2-3045-4bd8-922b-318540b440b8" providerId="ADAL" clId="{BADA3C76-944A-439E-8FC0-33D6B44FB59E}" dt="2022-08-09T08:48:37.380" v="778"/>
          <ac:spMkLst>
            <pc:docMk/>
            <pc:sldMk cId="253220141" sldId="307"/>
            <ac:spMk id="12" creationId="{4548B873-E1D2-4DB3-847B-413666CB2609}"/>
          </ac:spMkLst>
        </pc:spChg>
        <pc:spChg chg="mod">
          <ac:chgData name="Thomas William Mortlock-Chapman" userId="b8afd2a2-3045-4bd8-922b-318540b440b8" providerId="ADAL" clId="{BADA3C76-944A-439E-8FC0-33D6B44FB59E}" dt="2022-08-09T08:48:37.380" v="778"/>
          <ac:spMkLst>
            <pc:docMk/>
            <pc:sldMk cId="253220141" sldId="307"/>
            <ac:spMk id="14" creationId="{20ED2BA6-4A91-4C59-9221-308DB25E1E44}"/>
          </ac:spMkLst>
        </pc:spChg>
        <pc:spChg chg="mod">
          <ac:chgData name="Thomas William Mortlock-Chapman" userId="b8afd2a2-3045-4bd8-922b-318540b440b8" providerId="ADAL" clId="{BADA3C76-944A-439E-8FC0-33D6B44FB59E}" dt="2022-08-09T08:48:37.380" v="778"/>
          <ac:spMkLst>
            <pc:docMk/>
            <pc:sldMk cId="253220141" sldId="307"/>
            <ac:spMk id="15" creationId="{EB6ECAC1-3F31-44AD-BAB6-CD8A806B93F6}"/>
          </ac:spMkLst>
        </pc:spChg>
        <pc:grpChg chg="add mod">
          <ac:chgData name="Thomas William Mortlock-Chapman" userId="b8afd2a2-3045-4bd8-922b-318540b440b8" providerId="ADAL" clId="{BADA3C76-944A-439E-8FC0-33D6B44FB59E}" dt="2022-08-09T08:48:37.380" v="778"/>
          <ac:grpSpMkLst>
            <pc:docMk/>
            <pc:sldMk cId="253220141" sldId="307"/>
            <ac:grpSpMk id="3" creationId="{9BF1571E-1577-42C0-AA39-52869FA78F1F}"/>
          </ac:grpSpMkLst>
        </pc:grpChg>
        <pc:grpChg chg="add mod">
          <ac:chgData name="Thomas William Mortlock-Chapman" userId="b8afd2a2-3045-4bd8-922b-318540b440b8" providerId="ADAL" clId="{BADA3C76-944A-439E-8FC0-33D6B44FB59E}" dt="2022-08-09T08:48:37.380" v="778"/>
          <ac:grpSpMkLst>
            <pc:docMk/>
            <pc:sldMk cId="253220141" sldId="307"/>
            <ac:grpSpMk id="7" creationId="{633BB3C4-8C17-4A06-BDD2-E7F162FA268C}"/>
          </ac:grpSpMkLst>
        </pc:grpChg>
        <pc:grpChg chg="add mod">
          <ac:chgData name="Thomas William Mortlock-Chapman" userId="b8afd2a2-3045-4bd8-922b-318540b440b8" providerId="ADAL" clId="{BADA3C76-944A-439E-8FC0-33D6B44FB59E}" dt="2022-08-09T08:48:37.380" v="778"/>
          <ac:grpSpMkLst>
            <pc:docMk/>
            <pc:sldMk cId="253220141" sldId="307"/>
            <ac:grpSpMk id="10" creationId="{4954FBC5-A80C-493D-9D80-4AF7C937100D}"/>
          </ac:grpSpMkLst>
        </pc:grpChg>
        <pc:grpChg chg="add mod">
          <ac:chgData name="Thomas William Mortlock-Chapman" userId="b8afd2a2-3045-4bd8-922b-318540b440b8" providerId="ADAL" clId="{BADA3C76-944A-439E-8FC0-33D6B44FB59E}" dt="2022-08-09T08:48:37.380" v="778"/>
          <ac:grpSpMkLst>
            <pc:docMk/>
            <pc:sldMk cId="253220141" sldId="307"/>
            <ac:grpSpMk id="13" creationId="{241D95EF-FBB0-4EE1-82C7-DA5A0B05A023}"/>
          </ac:grpSpMkLst>
        </pc:grpChg>
      </pc:sldChg>
      <pc:sldChg chg="modSp add mod">
        <pc:chgData name="Thomas William Mortlock-Chapman" userId="b8afd2a2-3045-4bd8-922b-318540b440b8" providerId="ADAL" clId="{BADA3C76-944A-439E-8FC0-33D6B44FB59E}" dt="2022-08-09T08:48:57.623" v="783" actId="20577"/>
        <pc:sldMkLst>
          <pc:docMk/>
          <pc:sldMk cId="1876940680" sldId="308"/>
        </pc:sldMkLst>
        <pc:spChg chg="mod">
          <ac:chgData name="Thomas William Mortlock-Chapman" userId="b8afd2a2-3045-4bd8-922b-318540b440b8" providerId="ADAL" clId="{BADA3C76-944A-439E-8FC0-33D6B44FB59E}" dt="2022-08-09T08:48:57.623" v="783" actId="20577"/>
          <ac:spMkLst>
            <pc:docMk/>
            <pc:sldMk cId="1876940680" sldId="308"/>
            <ac:spMk id="6" creationId="{D0695A62-984C-4285-AD42-210A271307ED}"/>
          </ac:spMkLst>
        </pc:spChg>
      </pc:sldChg>
      <pc:sldChg chg="modSp add mod">
        <pc:chgData name="Thomas William Mortlock-Chapman" userId="b8afd2a2-3045-4bd8-922b-318540b440b8" providerId="ADAL" clId="{BADA3C76-944A-439E-8FC0-33D6B44FB59E}" dt="2022-08-09T08:49:05.190" v="786" actId="20577"/>
        <pc:sldMkLst>
          <pc:docMk/>
          <pc:sldMk cId="1323443753" sldId="309"/>
        </pc:sldMkLst>
        <pc:spChg chg="mod">
          <ac:chgData name="Thomas William Mortlock-Chapman" userId="b8afd2a2-3045-4bd8-922b-318540b440b8" providerId="ADAL" clId="{BADA3C76-944A-439E-8FC0-33D6B44FB59E}" dt="2022-08-09T08:49:05.190" v="786" actId="20577"/>
          <ac:spMkLst>
            <pc:docMk/>
            <pc:sldMk cId="1323443753" sldId="309"/>
            <ac:spMk id="6" creationId="{D0695A62-984C-4285-AD42-210A271307ED}"/>
          </ac:spMkLst>
        </pc:spChg>
      </pc:sldChg>
      <pc:sldChg chg="modSp add mod">
        <pc:chgData name="Thomas William Mortlock-Chapman" userId="b8afd2a2-3045-4bd8-922b-318540b440b8" providerId="ADAL" clId="{BADA3C76-944A-439E-8FC0-33D6B44FB59E}" dt="2022-08-09T09:22:28.132" v="1399" actId="20577"/>
        <pc:sldMkLst>
          <pc:docMk/>
          <pc:sldMk cId="3219924644" sldId="310"/>
        </pc:sldMkLst>
        <pc:spChg chg="mod">
          <ac:chgData name="Thomas William Mortlock-Chapman" userId="b8afd2a2-3045-4bd8-922b-318540b440b8" providerId="ADAL" clId="{BADA3C76-944A-439E-8FC0-33D6B44FB59E}" dt="2022-08-09T09:22:28.132" v="1399" actId="20577"/>
          <ac:spMkLst>
            <pc:docMk/>
            <pc:sldMk cId="3219924644" sldId="310"/>
            <ac:spMk id="6" creationId="{D0695A62-984C-4285-AD42-210A271307ED}"/>
          </ac:spMkLst>
        </pc:spChg>
      </pc:sldChg>
      <pc:sldChg chg="addSp modSp add mod ord">
        <pc:chgData name="Thomas William Mortlock-Chapman" userId="b8afd2a2-3045-4bd8-922b-318540b440b8" providerId="ADAL" clId="{BADA3C76-944A-439E-8FC0-33D6B44FB59E}" dt="2022-08-09T09:20:09.917" v="1392" actId="20577"/>
        <pc:sldMkLst>
          <pc:docMk/>
          <pc:sldMk cId="2795203559" sldId="311"/>
        </pc:sldMkLst>
        <pc:spChg chg="mod">
          <ac:chgData name="Thomas William Mortlock-Chapman" userId="b8afd2a2-3045-4bd8-922b-318540b440b8" providerId="ADAL" clId="{BADA3C76-944A-439E-8FC0-33D6B44FB59E}" dt="2022-08-09T09:14:11.277" v="891" actId="20577"/>
          <ac:spMkLst>
            <pc:docMk/>
            <pc:sldMk cId="2795203559" sldId="311"/>
            <ac:spMk id="3" creationId="{9FFED4B0-9324-42A2-8EDE-49C70CB99FFB}"/>
          </ac:spMkLst>
        </pc:spChg>
        <pc:spChg chg="add mod">
          <ac:chgData name="Thomas William Mortlock-Chapman" userId="b8afd2a2-3045-4bd8-922b-318540b440b8" providerId="ADAL" clId="{BADA3C76-944A-439E-8FC0-33D6B44FB59E}" dt="2022-08-09T09:19:42.940" v="1341" actId="255"/>
          <ac:spMkLst>
            <pc:docMk/>
            <pc:sldMk cId="2795203559" sldId="311"/>
            <ac:spMk id="4" creationId="{2125F9FF-4670-4534-ADD1-3120DE7F76FB}"/>
          </ac:spMkLst>
        </pc:spChg>
        <pc:spChg chg="mod">
          <ac:chgData name="Thomas William Mortlock-Chapman" userId="b8afd2a2-3045-4bd8-922b-318540b440b8" providerId="ADAL" clId="{BADA3C76-944A-439E-8FC0-33D6B44FB59E}" dt="2022-08-09T09:20:09.917" v="1392" actId="20577"/>
          <ac:spMkLst>
            <pc:docMk/>
            <pc:sldMk cId="2795203559" sldId="311"/>
            <ac:spMk id="5" creationId="{338879F6-BF47-439D-93CA-6C1807198AE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8/14/22</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8/14/22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5">
            <a:extLst>
              <a:ext uri="{FF2B5EF4-FFF2-40B4-BE49-F238E27FC236}">
                <a16:creationId xmlns:a16="http://schemas.microsoft.com/office/drawing/2014/main" id="{DC34D639-DE2A-4AE1-9966-36DA696CFA80}"/>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571500" y="0"/>
            <a:ext cx="6034088" cy="6857999"/>
          </a:xfrm>
          <a:prstGeom prst="rect">
            <a:avLst/>
          </a:prstGeom>
        </p:spPr>
      </p:pic>
      <p:sp>
        <p:nvSpPr>
          <p:cNvPr id="6" name="Title 2">
            <a:extLst>
              <a:ext uri="{FF2B5EF4-FFF2-40B4-BE49-F238E27FC236}">
                <a16:creationId xmlns:a16="http://schemas.microsoft.com/office/drawing/2014/main" id="{16D64CD4-81BD-4BB1-9E4B-96A81372EFB6}"/>
              </a:ext>
            </a:extLst>
          </p:cNvPr>
          <p:cNvSpPr txBox="1">
            <a:spLocks/>
          </p:cNvSpPr>
          <p:nvPr/>
        </p:nvSpPr>
        <p:spPr>
          <a:xfrm>
            <a:off x="6905625" y="141831"/>
            <a:ext cx="4986338" cy="2325614"/>
          </a:xfrm>
          <a:prstGeom prst="rect">
            <a:avLst/>
          </a:prstGeom>
        </p:spPr>
        <p:txBody>
          <a:bodyPr>
            <a:normAutofit fontScale="97500"/>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5400" dirty="0">
                <a:solidFill>
                  <a:srgbClr val="E6E6E6"/>
                </a:solidFill>
                <a:latin typeface="Baskerville Old Face" panose="02020602080505020303" pitchFamily="18" charset="0"/>
              </a:rPr>
              <a:t>Are we heading for 1970’s-esque inflation?</a:t>
            </a:r>
          </a:p>
        </p:txBody>
      </p:sp>
      <p:sp>
        <p:nvSpPr>
          <p:cNvPr id="7" name="Subtitle 3">
            <a:extLst>
              <a:ext uri="{FF2B5EF4-FFF2-40B4-BE49-F238E27FC236}">
                <a16:creationId xmlns:a16="http://schemas.microsoft.com/office/drawing/2014/main" id="{F04C2D06-8910-4EB6-9F83-930708F827FA}"/>
              </a:ext>
            </a:extLst>
          </p:cNvPr>
          <p:cNvSpPr txBox="1">
            <a:spLocks/>
          </p:cNvSpPr>
          <p:nvPr/>
        </p:nvSpPr>
        <p:spPr>
          <a:xfrm>
            <a:off x="6905625" y="5830348"/>
            <a:ext cx="4986338" cy="759203"/>
          </a:xfrm>
          <a:prstGeom prst="rect">
            <a:avLst/>
          </a:prstGeom>
        </p:spPr>
        <p:txBody>
          <a:bodyPr numCol="2"/>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dirty="0">
                <a:solidFill>
                  <a:srgbClr val="E6E6E6"/>
                </a:solidFill>
                <a:latin typeface="Baskerville Old Face" panose="02020602080505020303" pitchFamily="18" charset="0"/>
              </a:rPr>
              <a:t>USYD Fintech Bootcamp - Group 1</a:t>
            </a:r>
          </a:p>
          <a:p>
            <a:pPr marL="342900" indent="-342900"/>
            <a:r>
              <a:rPr lang="en-US" sz="1200" dirty="0">
                <a:solidFill>
                  <a:srgbClr val="E6E6E6"/>
                </a:solidFill>
                <a:latin typeface="Baskerville Old Face" panose="02020602080505020303" pitchFamily="18" charset="0"/>
              </a:rPr>
              <a:t>Malcolm Miller</a:t>
            </a:r>
          </a:p>
          <a:p>
            <a:pPr marL="342900" indent="-342900"/>
            <a:r>
              <a:rPr lang="en-US" sz="1200" dirty="0">
                <a:solidFill>
                  <a:srgbClr val="E6E6E6"/>
                </a:solidFill>
                <a:latin typeface="Baskerville Old Face" panose="02020602080505020303" pitchFamily="18" charset="0"/>
              </a:rPr>
              <a:t>Ogaga Edafe</a:t>
            </a:r>
          </a:p>
          <a:p>
            <a:pPr marL="342900" indent="-342900"/>
            <a:endParaRPr lang="en-US" sz="1200" dirty="0">
              <a:solidFill>
                <a:srgbClr val="E6E6E6"/>
              </a:solidFill>
              <a:latin typeface="Baskerville Old Face" panose="02020602080505020303" pitchFamily="18" charset="0"/>
            </a:endParaRPr>
          </a:p>
          <a:p>
            <a:pPr marL="342900" indent="-342900"/>
            <a:endParaRPr lang="en-US" sz="1200" dirty="0">
              <a:solidFill>
                <a:srgbClr val="E6E6E6"/>
              </a:solidFill>
              <a:latin typeface="Baskerville Old Face" panose="02020602080505020303" pitchFamily="18" charset="0"/>
            </a:endParaRPr>
          </a:p>
          <a:p>
            <a:pPr marL="0" indent="0">
              <a:buNone/>
            </a:pPr>
            <a:endParaRPr lang="en-US" sz="1200" dirty="0">
              <a:solidFill>
                <a:srgbClr val="E6E6E6"/>
              </a:solidFill>
              <a:latin typeface="Baskerville Old Face" panose="02020602080505020303" pitchFamily="18" charset="0"/>
            </a:endParaRPr>
          </a:p>
          <a:p>
            <a:pPr marL="342900" indent="-342900"/>
            <a:r>
              <a:rPr lang="en-US" sz="1200" dirty="0">
                <a:solidFill>
                  <a:srgbClr val="E6E6E6"/>
                </a:solidFill>
                <a:latin typeface="Baskerville Old Face" panose="02020602080505020303" pitchFamily="18" charset="0"/>
              </a:rPr>
              <a:t>Celine Zhao</a:t>
            </a:r>
          </a:p>
          <a:p>
            <a:pPr marL="342900" indent="-342900"/>
            <a:r>
              <a:rPr lang="en-US" sz="1200" dirty="0">
                <a:solidFill>
                  <a:srgbClr val="E6E6E6"/>
                </a:solidFill>
                <a:latin typeface="Baskerville Old Face" panose="02020602080505020303" pitchFamily="18" charset="0"/>
              </a:rPr>
              <a:t>Tom Mortlock-Chapman</a:t>
            </a:r>
          </a:p>
          <a:p>
            <a:endParaRPr lang="en-US" dirty="0"/>
          </a:p>
        </p:txBody>
      </p:sp>
      <p:pic>
        <p:nvPicPr>
          <p:cNvPr id="2" name="Picture 1">
            <a:extLst>
              <a:ext uri="{FF2B5EF4-FFF2-40B4-BE49-F238E27FC236}">
                <a16:creationId xmlns:a16="http://schemas.microsoft.com/office/drawing/2014/main" id="{72B25884-5ED8-4FCB-8AE2-2A0B779CB84A}"/>
              </a:ext>
            </a:extLst>
          </p:cNvPr>
          <p:cNvPicPr>
            <a:picLocks noChangeAspect="1"/>
          </p:cNvPicPr>
          <p:nvPr/>
        </p:nvPicPr>
        <p:blipFill>
          <a:blip r:embed="rId3"/>
          <a:stretch>
            <a:fillRect/>
          </a:stretch>
        </p:blipFill>
        <p:spPr>
          <a:xfrm>
            <a:off x="6964348" y="2391944"/>
            <a:ext cx="4927615" cy="3282264"/>
          </a:xfrm>
          <a:prstGeom prst="rect">
            <a:avLst/>
          </a:prstGeom>
        </p:spPr>
      </p:pic>
    </p:spTree>
    <p:extLst>
      <p:ext uri="{BB962C8B-B14F-4D97-AF65-F5344CB8AC3E}">
        <p14:creationId xmlns:p14="http://schemas.microsoft.com/office/powerpoint/2010/main" val="2644749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a:extLst>
              <a:ext uri="{FF2B5EF4-FFF2-40B4-BE49-F238E27FC236}">
                <a16:creationId xmlns:a16="http://schemas.microsoft.com/office/drawing/2014/main" id="{9FFED4B0-9324-42A2-8EDE-49C70CB99FFB}"/>
              </a:ext>
            </a:extLst>
          </p:cNvPr>
          <p:cNvSpPr txBox="1">
            <a:spLocks/>
          </p:cNvSpPr>
          <p:nvPr/>
        </p:nvSpPr>
        <p:spPr>
          <a:xfrm>
            <a:off x="335756" y="273050"/>
            <a:ext cx="11520487" cy="758824"/>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a:solidFill>
                  <a:srgbClr val="E6E6E6"/>
                </a:solidFill>
                <a:latin typeface="Baskerville Old Face" panose="02020602080505020303" pitchFamily="18" charset="0"/>
              </a:rPr>
              <a:t>Executive Summary – </a:t>
            </a:r>
            <a:r>
              <a:rPr lang="en-US" sz="2800" dirty="0">
                <a:solidFill>
                  <a:srgbClr val="E6E6E6"/>
                </a:solidFill>
                <a:latin typeface="Baskerville Old Face" panose="02020602080505020303" pitchFamily="18" charset="0"/>
              </a:rPr>
              <a:t>Could add some graphic to break this up</a:t>
            </a:r>
            <a:r>
              <a:rPr lang="en-US" dirty="0">
                <a:solidFill>
                  <a:srgbClr val="E6E6E6"/>
                </a:solidFill>
                <a:latin typeface="Baskerville Old Face" panose="02020602080505020303" pitchFamily="18" charset="0"/>
              </a:rPr>
              <a:t> </a:t>
            </a:r>
          </a:p>
        </p:txBody>
      </p:sp>
      <p:sp>
        <p:nvSpPr>
          <p:cNvPr id="5" name="Rectangle 4">
            <a:extLst>
              <a:ext uri="{FF2B5EF4-FFF2-40B4-BE49-F238E27FC236}">
                <a16:creationId xmlns:a16="http://schemas.microsoft.com/office/drawing/2014/main" id="{338879F6-BF47-439D-93CA-6C1807198AE1}"/>
              </a:ext>
            </a:extLst>
          </p:cNvPr>
          <p:cNvSpPr/>
          <p:nvPr/>
        </p:nvSpPr>
        <p:spPr>
          <a:xfrm>
            <a:off x="385762" y="1031874"/>
            <a:ext cx="11470481" cy="5483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b="1" u="sng" dirty="0">
                <a:solidFill>
                  <a:schemeClr val="accent4"/>
                </a:solidFill>
              </a:rPr>
              <a:t>Hypothesis: </a:t>
            </a:r>
          </a:p>
          <a:p>
            <a:endParaRPr lang="en-US" sz="1000" b="1" u="sng" dirty="0">
              <a:solidFill>
                <a:schemeClr val="accent4"/>
              </a:solidFill>
            </a:endParaRPr>
          </a:p>
          <a:p>
            <a:r>
              <a:rPr lang="en-US" dirty="0">
                <a:solidFill>
                  <a:schemeClr val="accent4"/>
                </a:solidFill>
              </a:rPr>
              <a:t>If current economic conditions are similar to the 1960-70’s, can we expect similar rampant inflation to the 1970’s?</a:t>
            </a:r>
          </a:p>
          <a:p>
            <a:endParaRPr lang="en-US" sz="2400" b="1" dirty="0">
              <a:solidFill>
                <a:schemeClr val="accent4"/>
              </a:solidFill>
            </a:endParaRPr>
          </a:p>
          <a:p>
            <a:r>
              <a:rPr lang="en-US" sz="2400" b="1" u="sng" dirty="0">
                <a:solidFill>
                  <a:schemeClr val="accent4"/>
                </a:solidFill>
              </a:rPr>
              <a:t>Critical Questions (Agenda):</a:t>
            </a:r>
          </a:p>
          <a:p>
            <a:endParaRPr lang="en-US" sz="1000" b="1" u="sng" dirty="0">
              <a:solidFill>
                <a:schemeClr val="accent4"/>
              </a:solidFill>
            </a:endParaRPr>
          </a:p>
          <a:p>
            <a:pPr marL="342900" indent="-342900">
              <a:buFont typeface="+mj-lt"/>
              <a:buAutoNum type="arabicPeriod"/>
            </a:pPr>
            <a:r>
              <a:rPr lang="en-US" dirty="0">
                <a:solidFill>
                  <a:schemeClr val="accent4"/>
                </a:solidFill>
              </a:rPr>
              <a:t>What was the economic climate in the decade preceding the 1970’s and how does this compare to the last decade</a:t>
            </a:r>
          </a:p>
          <a:p>
            <a:pPr marL="342900" indent="-342900">
              <a:buFont typeface="+mj-lt"/>
              <a:buAutoNum type="arabicPeriod"/>
            </a:pPr>
            <a:r>
              <a:rPr lang="en-US" dirty="0">
                <a:solidFill>
                  <a:schemeClr val="accent4"/>
                </a:solidFill>
              </a:rPr>
              <a:t>Is a rise in gold prices a lead indicator for inflation?</a:t>
            </a:r>
          </a:p>
          <a:p>
            <a:pPr marL="342900" indent="-342900">
              <a:buFont typeface="+mj-lt"/>
              <a:buAutoNum type="arabicPeriod"/>
            </a:pPr>
            <a:r>
              <a:rPr lang="en-US" dirty="0">
                <a:solidFill>
                  <a:schemeClr val="accent4"/>
                </a:solidFill>
              </a:rPr>
              <a:t>Is the stock market a lead indicator </a:t>
            </a:r>
            <a:r>
              <a:rPr lang="en-US">
                <a:solidFill>
                  <a:schemeClr val="accent4"/>
                </a:solidFill>
              </a:rPr>
              <a:t>for inflation?</a:t>
            </a:r>
            <a:endParaRPr lang="en-US" dirty="0">
              <a:solidFill>
                <a:schemeClr val="accent4"/>
              </a:solidFill>
            </a:endParaRPr>
          </a:p>
          <a:p>
            <a:pPr marL="342900" indent="-342900">
              <a:buFont typeface="+mj-lt"/>
              <a:buAutoNum type="arabicPeriod"/>
            </a:pPr>
            <a:r>
              <a:rPr lang="en-US" dirty="0">
                <a:solidFill>
                  <a:schemeClr val="accent4"/>
                </a:solidFill>
              </a:rPr>
              <a:t>How correlated is the wage price index to inflation?</a:t>
            </a:r>
          </a:p>
          <a:p>
            <a:pPr marL="342900" indent="-342900">
              <a:buFont typeface="+mj-lt"/>
              <a:buAutoNum type="arabicPeriod"/>
            </a:pPr>
            <a:r>
              <a:rPr lang="en-US" dirty="0">
                <a:solidFill>
                  <a:schemeClr val="accent4"/>
                </a:solidFill>
              </a:rPr>
              <a:t>Is government spending correlated to inflation?</a:t>
            </a:r>
          </a:p>
          <a:p>
            <a:pPr marL="342900" indent="-342900">
              <a:buFont typeface="+mj-lt"/>
              <a:buAutoNum type="arabicPeriod"/>
            </a:pPr>
            <a:endParaRPr lang="en-US" dirty="0">
              <a:solidFill>
                <a:schemeClr val="accent4"/>
              </a:solidFill>
            </a:endParaRPr>
          </a:p>
          <a:p>
            <a:endParaRPr lang="en-US" dirty="0">
              <a:solidFill>
                <a:schemeClr val="accent4"/>
              </a:solidFill>
            </a:endParaRPr>
          </a:p>
          <a:p>
            <a:endParaRPr lang="en-US" dirty="0">
              <a:solidFill>
                <a:schemeClr val="accent4"/>
              </a:solidFill>
            </a:endParaRPr>
          </a:p>
          <a:p>
            <a:r>
              <a:rPr lang="en-US" sz="2400" b="1" u="sng" dirty="0">
                <a:solidFill>
                  <a:schemeClr val="accent4"/>
                </a:solidFill>
              </a:rPr>
              <a:t>Abstract (Outcomes):</a:t>
            </a:r>
          </a:p>
          <a:p>
            <a:endParaRPr lang="en-US" sz="1000" b="1" u="sng" dirty="0">
              <a:solidFill>
                <a:schemeClr val="accent4"/>
              </a:solidFill>
            </a:endParaRPr>
          </a:p>
          <a:p>
            <a:pPr marL="285750" indent="-285750">
              <a:buFont typeface="Arial" panose="020B0604020202020204" pitchFamily="34" charset="0"/>
              <a:buChar char="•"/>
            </a:pPr>
            <a:r>
              <a:rPr lang="en-US" dirty="0">
                <a:solidFill>
                  <a:schemeClr val="accent4"/>
                </a:solidFill>
              </a:rPr>
              <a:t>Describe whether the questions were answered to your satisfaction, and briefly summarise your findings</a:t>
            </a:r>
          </a:p>
        </p:txBody>
      </p:sp>
    </p:spTree>
    <p:extLst>
      <p:ext uri="{BB962C8B-B14F-4D97-AF65-F5344CB8AC3E}">
        <p14:creationId xmlns:p14="http://schemas.microsoft.com/office/powerpoint/2010/main" val="573091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D0695A62-984C-4285-AD42-210A271307ED}"/>
              </a:ext>
            </a:extLst>
          </p:cNvPr>
          <p:cNvSpPr txBox="1">
            <a:spLocks/>
          </p:cNvSpPr>
          <p:nvPr/>
        </p:nvSpPr>
        <p:spPr>
          <a:xfrm>
            <a:off x="371475" y="260351"/>
            <a:ext cx="11520487" cy="758824"/>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a:solidFill>
                  <a:schemeClr val="accent4"/>
                </a:solidFill>
                <a:latin typeface="Baskerville Old Face" panose="02020602080505020303" pitchFamily="18" charset="0"/>
              </a:rPr>
              <a:t>What did the 1970’s look like?</a:t>
            </a:r>
          </a:p>
        </p:txBody>
      </p:sp>
      <p:grpSp>
        <p:nvGrpSpPr>
          <p:cNvPr id="4" name="Group 3">
            <a:extLst>
              <a:ext uri="{FF2B5EF4-FFF2-40B4-BE49-F238E27FC236}">
                <a16:creationId xmlns:a16="http://schemas.microsoft.com/office/drawing/2014/main" id="{5059EFD4-1C63-42E2-8F96-C2CC56724614}"/>
              </a:ext>
            </a:extLst>
          </p:cNvPr>
          <p:cNvGrpSpPr/>
          <p:nvPr/>
        </p:nvGrpSpPr>
        <p:grpSpPr>
          <a:xfrm>
            <a:off x="6451487" y="1112149"/>
            <a:ext cx="5338860" cy="3238898"/>
            <a:chOff x="511728" y="1019175"/>
            <a:chExt cx="5041784" cy="3749878"/>
          </a:xfrm>
          <a:solidFill>
            <a:schemeClr val="accent2">
              <a:lumMod val="20000"/>
              <a:lumOff val="80000"/>
            </a:schemeClr>
          </a:solidFill>
        </p:grpSpPr>
        <p:sp>
          <p:nvSpPr>
            <p:cNvPr id="2" name="Rectangle 1">
              <a:extLst>
                <a:ext uri="{FF2B5EF4-FFF2-40B4-BE49-F238E27FC236}">
                  <a16:creationId xmlns:a16="http://schemas.microsoft.com/office/drawing/2014/main" id="{2D75AE0D-D09D-48A6-B12F-44E54EC7B7B4}"/>
                </a:ext>
              </a:extLst>
            </p:cNvPr>
            <p:cNvSpPr/>
            <p:nvPr/>
          </p:nvSpPr>
          <p:spPr>
            <a:xfrm>
              <a:off x="511728" y="1019175"/>
              <a:ext cx="5041784" cy="374987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a:extLst>
                <a:ext uri="{FF2B5EF4-FFF2-40B4-BE49-F238E27FC236}">
                  <a16:creationId xmlns:a16="http://schemas.microsoft.com/office/drawing/2014/main" id="{59AEE9A8-4439-4A0A-97BB-76C2B12EA104}"/>
                </a:ext>
              </a:extLst>
            </p:cNvPr>
            <p:cNvSpPr txBox="1"/>
            <p:nvPr/>
          </p:nvSpPr>
          <p:spPr>
            <a:xfrm>
              <a:off x="632107" y="2652030"/>
              <a:ext cx="4858027" cy="427599"/>
            </a:xfrm>
            <a:prstGeom prst="rect">
              <a:avLst/>
            </a:prstGeom>
            <a:grpFill/>
          </p:spPr>
          <p:txBody>
            <a:bodyPr wrap="square" rtlCol="0" anchor="ctr" anchorCtr="0">
              <a:spAutoFit/>
            </a:bodyPr>
            <a:lstStyle/>
            <a:p>
              <a:pPr algn="ctr"/>
              <a:r>
                <a:rPr lang="en-US" b="1" dirty="0">
                  <a:solidFill>
                    <a:schemeClr val="accent4">
                      <a:lumMod val="75000"/>
                    </a:schemeClr>
                  </a:solidFill>
                </a:rPr>
                <a:t>STOCK MARKET GRAPH</a:t>
              </a:r>
            </a:p>
          </p:txBody>
        </p:sp>
      </p:grpSp>
      <p:grpSp>
        <p:nvGrpSpPr>
          <p:cNvPr id="8" name="Group 7">
            <a:extLst>
              <a:ext uri="{FF2B5EF4-FFF2-40B4-BE49-F238E27FC236}">
                <a16:creationId xmlns:a16="http://schemas.microsoft.com/office/drawing/2014/main" id="{6D3655C6-57E1-4892-8380-9605D12F15E3}"/>
              </a:ext>
            </a:extLst>
          </p:cNvPr>
          <p:cNvGrpSpPr/>
          <p:nvPr/>
        </p:nvGrpSpPr>
        <p:grpSpPr>
          <a:xfrm>
            <a:off x="6354195" y="4525060"/>
            <a:ext cx="5338860" cy="1870958"/>
            <a:chOff x="359328" y="4773876"/>
            <a:chExt cx="5041784" cy="1870958"/>
          </a:xfrm>
          <a:solidFill>
            <a:schemeClr val="accent2">
              <a:lumMod val="20000"/>
              <a:lumOff val="80000"/>
            </a:schemeClr>
          </a:solidFill>
        </p:grpSpPr>
        <p:sp>
          <p:nvSpPr>
            <p:cNvPr id="9" name="Rectangle 8">
              <a:extLst>
                <a:ext uri="{FF2B5EF4-FFF2-40B4-BE49-F238E27FC236}">
                  <a16:creationId xmlns:a16="http://schemas.microsoft.com/office/drawing/2014/main" id="{594CC049-7193-4611-B251-157357E5DA5A}"/>
                </a:ext>
              </a:extLst>
            </p:cNvPr>
            <p:cNvSpPr/>
            <p:nvPr/>
          </p:nvSpPr>
          <p:spPr>
            <a:xfrm>
              <a:off x="359328" y="4773876"/>
              <a:ext cx="5041784" cy="18709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E9BD357A-3478-48AC-BB6E-0F3A550B8181}"/>
                </a:ext>
              </a:extLst>
            </p:cNvPr>
            <p:cNvSpPr txBox="1"/>
            <p:nvPr/>
          </p:nvSpPr>
          <p:spPr>
            <a:xfrm>
              <a:off x="451205" y="5140467"/>
              <a:ext cx="4858027" cy="923330"/>
            </a:xfrm>
            <a:prstGeom prst="rect">
              <a:avLst/>
            </a:prstGeom>
            <a:noFill/>
          </p:spPr>
          <p:txBody>
            <a:bodyPr wrap="square" rtlCol="0" anchor="ctr" anchorCtr="0">
              <a:spAutoFit/>
            </a:bodyPr>
            <a:lstStyle/>
            <a:p>
              <a:pPr algn="ctr"/>
              <a:r>
                <a:rPr lang="en-US" b="1" dirty="0">
                  <a:solidFill>
                    <a:schemeClr val="accent4">
                      <a:lumMod val="75000"/>
                    </a:schemeClr>
                  </a:solidFill>
                </a:rPr>
                <a:t>DATA TECHNIQUES</a:t>
              </a:r>
            </a:p>
            <a:p>
              <a:pPr marL="285750" indent="-285750" algn="ctr">
                <a:buFont typeface="Arial" panose="020B0604020202020204" pitchFamily="34" charset="0"/>
                <a:buChar char="•"/>
              </a:pPr>
              <a:r>
                <a:rPr lang="en-US" b="1" dirty="0">
                  <a:solidFill>
                    <a:schemeClr val="accent4">
                      <a:lumMod val="75000"/>
                    </a:schemeClr>
                  </a:solidFill>
                </a:rPr>
                <a:t>S&amp;P 500 data, sourced csv through webpage and used the read_csv format to pull.</a:t>
              </a:r>
            </a:p>
          </p:txBody>
        </p:sp>
      </p:grpSp>
      <p:grpSp>
        <p:nvGrpSpPr>
          <p:cNvPr id="11" name="Group 10">
            <a:extLst>
              <a:ext uri="{FF2B5EF4-FFF2-40B4-BE49-F238E27FC236}">
                <a16:creationId xmlns:a16="http://schemas.microsoft.com/office/drawing/2014/main" id="{9B1CDED8-84B0-4E07-8892-0FF3F74147F1}"/>
              </a:ext>
            </a:extLst>
          </p:cNvPr>
          <p:cNvGrpSpPr/>
          <p:nvPr/>
        </p:nvGrpSpPr>
        <p:grpSpPr>
          <a:xfrm>
            <a:off x="371474" y="3609530"/>
            <a:ext cx="5338860" cy="2791011"/>
            <a:chOff x="511728" y="1019175"/>
            <a:chExt cx="5041784" cy="3749878"/>
          </a:xfrm>
          <a:solidFill>
            <a:schemeClr val="accent2">
              <a:lumMod val="20000"/>
              <a:lumOff val="80000"/>
            </a:schemeClr>
          </a:solidFill>
        </p:grpSpPr>
        <p:sp>
          <p:nvSpPr>
            <p:cNvPr id="12" name="Rectangle 11">
              <a:extLst>
                <a:ext uri="{FF2B5EF4-FFF2-40B4-BE49-F238E27FC236}">
                  <a16:creationId xmlns:a16="http://schemas.microsoft.com/office/drawing/2014/main" id="{A7CB9A58-01E2-4FC9-B008-AC50AA8075A6}"/>
                </a:ext>
              </a:extLst>
            </p:cNvPr>
            <p:cNvSpPr/>
            <p:nvPr/>
          </p:nvSpPr>
          <p:spPr>
            <a:xfrm>
              <a:off x="511728" y="1019175"/>
              <a:ext cx="5041784" cy="374987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C1AF3911-9068-4920-8FA0-656A6AC546BA}"/>
                </a:ext>
              </a:extLst>
            </p:cNvPr>
            <p:cNvSpPr txBox="1"/>
            <p:nvPr/>
          </p:nvSpPr>
          <p:spPr>
            <a:xfrm>
              <a:off x="632105" y="2617720"/>
              <a:ext cx="4850916" cy="496218"/>
            </a:xfrm>
            <a:prstGeom prst="rect">
              <a:avLst/>
            </a:prstGeom>
            <a:grpFill/>
          </p:spPr>
          <p:txBody>
            <a:bodyPr wrap="square" rtlCol="0" anchor="ctr" anchorCtr="0">
              <a:spAutoFit/>
            </a:bodyPr>
            <a:lstStyle/>
            <a:p>
              <a:pPr algn="ctr"/>
              <a:r>
                <a:rPr lang="en-US" b="1" dirty="0">
                  <a:solidFill>
                    <a:schemeClr val="accent4">
                      <a:lumMod val="75000"/>
                    </a:schemeClr>
                  </a:solidFill>
                </a:rPr>
                <a:t>INFLATION GRAPH OF 60s 70s</a:t>
              </a:r>
            </a:p>
          </p:txBody>
        </p:sp>
      </p:grpSp>
      <p:grpSp>
        <p:nvGrpSpPr>
          <p:cNvPr id="14" name="Group 13">
            <a:extLst>
              <a:ext uri="{FF2B5EF4-FFF2-40B4-BE49-F238E27FC236}">
                <a16:creationId xmlns:a16="http://schemas.microsoft.com/office/drawing/2014/main" id="{2EB177FE-4E82-4F72-8B67-D969B8AAD872}"/>
              </a:ext>
            </a:extLst>
          </p:cNvPr>
          <p:cNvGrpSpPr/>
          <p:nvPr/>
        </p:nvGrpSpPr>
        <p:grpSpPr>
          <a:xfrm>
            <a:off x="371475" y="997201"/>
            <a:ext cx="5338860" cy="2576521"/>
            <a:chOff x="359328" y="4773876"/>
            <a:chExt cx="5041784" cy="1982302"/>
          </a:xfrm>
          <a:solidFill>
            <a:schemeClr val="accent2">
              <a:lumMod val="20000"/>
              <a:lumOff val="80000"/>
            </a:schemeClr>
          </a:solidFill>
        </p:grpSpPr>
        <p:sp>
          <p:nvSpPr>
            <p:cNvPr id="15" name="Rectangle 14">
              <a:extLst>
                <a:ext uri="{FF2B5EF4-FFF2-40B4-BE49-F238E27FC236}">
                  <a16:creationId xmlns:a16="http://schemas.microsoft.com/office/drawing/2014/main" id="{86144809-849B-4ED7-8B01-2030695A8C15}"/>
                </a:ext>
              </a:extLst>
            </p:cNvPr>
            <p:cNvSpPr/>
            <p:nvPr/>
          </p:nvSpPr>
          <p:spPr>
            <a:xfrm>
              <a:off x="359328" y="4773876"/>
              <a:ext cx="5041784" cy="18709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a:extLst>
                <a:ext uri="{FF2B5EF4-FFF2-40B4-BE49-F238E27FC236}">
                  <a16:creationId xmlns:a16="http://schemas.microsoft.com/office/drawing/2014/main" id="{DED8B743-2BC5-4751-BACA-13044EF0A618}"/>
                </a:ext>
              </a:extLst>
            </p:cNvPr>
            <p:cNvSpPr txBox="1"/>
            <p:nvPr/>
          </p:nvSpPr>
          <p:spPr>
            <a:xfrm>
              <a:off x="359328" y="4790783"/>
              <a:ext cx="5041783" cy="1965395"/>
            </a:xfrm>
            <a:prstGeom prst="rect">
              <a:avLst/>
            </a:prstGeom>
            <a:noFill/>
          </p:spPr>
          <p:txBody>
            <a:bodyPr wrap="square" rtlCol="0" anchor="t" anchorCtr="0">
              <a:spAutoFit/>
            </a:bodyPr>
            <a:lstStyle/>
            <a:p>
              <a:r>
                <a:rPr lang="en-US" sz="1600" dirty="0">
                  <a:solidFill>
                    <a:schemeClr val="accent4">
                      <a:lumMod val="75000"/>
                    </a:schemeClr>
                  </a:solidFill>
                </a:rPr>
                <a:t>The economic crisis and recession of the mid-70’s was headlined by:</a:t>
              </a:r>
            </a:p>
            <a:p>
              <a:pPr marL="285750" indent="-285750">
                <a:buFont typeface="Arial" panose="020B0604020202020204" pitchFamily="34" charset="0"/>
                <a:buChar char="•"/>
              </a:pPr>
              <a:r>
                <a:rPr lang="en-US" sz="1600" dirty="0">
                  <a:solidFill>
                    <a:schemeClr val="accent4">
                      <a:lumMod val="75000"/>
                    </a:schemeClr>
                  </a:solidFill>
                </a:rPr>
                <a:t>OPEC oil embargo in retaliation to countries supporting Israel in the Israeli-Arab War pumping the price of oil up nearly 300%.</a:t>
              </a:r>
            </a:p>
            <a:p>
              <a:pPr marL="285750" indent="-285750">
                <a:buFont typeface="Arial" panose="020B0604020202020204" pitchFamily="34" charset="0"/>
                <a:buChar char="•"/>
              </a:pPr>
              <a:r>
                <a:rPr lang="en-US" sz="1600" dirty="0">
                  <a:solidFill>
                    <a:schemeClr val="accent4">
                      <a:lumMod val="75000"/>
                    </a:schemeClr>
                  </a:solidFill>
                </a:rPr>
                <a:t>Govt. spending significantly rising to X% of GDP </a:t>
              </a:r>
            </a:p>
            <a:p>
              <a:pPr marL="285750" indent="-285750">
                <a:buFont typeface="Arial" panose="020B0604020202020204" pitchFamily="34" charset="0"/>
                <a:buChar char="•"/>
              </a:pPr>
              <a:r>
                <a:rPr lang="en-US" sz="1600" dirty="0">
                  <a:solidFill>
                    <a:schemeClr val="accent4">
                      <a:lumMod val="75000"/>
                    </a:schemeClr>
                  </a:solidFill>
                </a:rPr>
                <a:t>Stock market crashing in ’74 (-26.47%)</a:t>
              </a:r>
            </a:p>
            <a:p>
              <a:pPr marL="285750" indent="-285750">
                <a:buFont typeface="Arial" panose="020B0604020202020204" pitchFamily="34" charset="0"/>
                <a:buChar char="•"/>
              </a:pPr>
              <a:r>
                <a:rPr lang="en-US" sz="1600" dirty="0">
                  <a:solidFill>
                    <a:schemeClr val="accent4">
                      <a:lumMod val="75000"/>
                    </a:schemeClr>
                  </a:solidFill>
                </a:rPr>
                <a:t>Wage prices rising X.X%</a:t>
              </a:r>
            </a:p>
            <a:p>
              <a:pPr marL="285750" indent="-285750">
                <a:buFont typeface="Arial" panose="020B0604020202020204" pitchFamily="34" charset="0"/>
                <a:buChar char="•"/>
              </a:pPr>
              <a:r>
                <a:rPr lang="en-US" sz="1600" dirty="0">
                  <a:solidFill>
                    <a:schemeClr val="accent4">
                      <a:lumMod val="75000"/>
                    </a:schemeClr>
                  </a:solidFill>
                </a:rPr>
                <a:t>Overall persistent, spiraling inflation to peaks of 20%</a:t>
              </a:r>
            </a:p>
            <a:p>
              <a:pPr marL="285750" indent="-285750">
                <a:buFont typeface="Arial" panose="020B0604020202020204" pitchFamily="34" charset="0"/>
                <a:buChar char="•"/>
              </a:pPr>
              <a:endParaRPr lang="en-US" sz="1600" dirty="0">
                <a:solidFill>
                  <a:schemeClr val="accent4">
                    <a:lumMod val="75000"/>
                  </a:schemeClr>
                </a:solidFill>
              </a:endParaRPr>
            </a:p>
          </p:txBody>
        </p:sp>
      </p:grpSp>
      <p:pic>
        <p:nvPicPr>
          <p:cNvPr id="18" name="Picture 17">
            <a:extLst>
              <a:ext uri="{FF2B5EF4-FFF2-40B4-BE49-F238E27FC236}">
                <a16:creationId xmlns:a16="http://schemas.microsoft.com/office/drawing/2014/main" id="{3E272100-5E9E-93F0-77DA-0A63072F4CC5}"/>
              </a:ext>
            </a:extLst>
          </p:cNvPr>
          <p:cNvPicPr>
            <a:picLocks noChangeAspect="1"/>
          </p:cNvPicPr>
          <p:nvPr/>
        </p:nvPicPr>
        <p:blipFill>
          <a:blip r:embed="rId2"/>
          <a:stretch>
            <a:fillRect/>
          </a:stretch>
        </p:blipFill>
        <p:spPr>
          <a:xfrm>
            <a:off x="6451486" y="1112149"/>
            <a:ext cx="5338860" cy="3212447"/>
          </a:xfrm>
          <a:prstGeom prst="rect">
            <a:avLst/>
          </a:prstGeom>
        </p:spPr>
      </p:pic>
    </p:spTree>
    <p:extLst>
      <p:ext uri="{BB962C8B-B14F-4D97-AF65-F5344CB8AC3E}">
        <p14:creationId xmlns:p14="http://schemas.microsoft.com/office/powerpoint/2010/main" val="196070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D0695A62-984C-4285-AD42-210A271307ED}"/>
              </a:ext>
            </a:extLst>
          </p:cNvPr>
          <p:cNvSpPr txBox="1">
            <a:spLocks/>
          </p:cNvSpPr>
          <p:nvPr/>
        </p:nvSpPr>
        <p:spPr>
          <a:xfrm>
            <a:off x="371475" y="260351"/>
            <a:ext cx="11520487" cy="758824"/>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a:solidFill>
                  <a:schemeClr val="accent4"/>
                </a:solidFill>
                <a:latin typeface="Baskerville Old Face" panose="02020602080505020303" pitchFamily="18" charset="0"/>
              </a:rPr>
              <a:t>And what are we seeing now?</a:t>
            </a:r>
          </a:p>
        </p:txBody>
      </p:sp>
      <p:grpSp>
        <p:nvGrpSpPr>
          <p:cNvPr id="3" name="Group 2">
            <a:extLst>
              <a:ext uri="{FF2B5EF4-FFF2-40B4-BE49-F238E27FC236}">
                <a16:creationId xmlns:a16="http://schemas.microsoft.com/office/drawing/2014/main" id="{08E6EE63-3D6D-4047-BAFA-16758B553D2F}"/>
              </a:ext>
            </a:extLst>
          </p:cNvPr>
          <p:cNvGrpSpPr/>
          <p:nvPr/>
        </p:nvGrpSpPr>
        <p:grpSpPr>
          <a:xfrm>
            <a:off x="6354195" y="997200"/>
            <a:ext cx="5338860" cy="3238898"/>
            <a:chOff x="511728" y="1019175"/>
            <a:chExt cx="5041784" cy="3749878"/>
          </a:xfrm>
          <a:solidFill>
            <a:schemeClr val="accent2">
              <a:lumMod val="20000"/>
              <a:lumOff val="80000"/>
            </a:schemeClr>
          </a:solidFill>
        </p:grpSpPr>
        <p:sp>
          <p:nvSpPr>
            <p:cNvPr id="4" name="Rectangle 3">
              <a:extLst>
                <a:ext uri="{FF2B5EF4-FFF2-40B4-BE49-F238E27FC236}">
                  <a16:creationId xmlns:a16="http://schemas.microsoft.com/office/drawing/2014/main" id="{56160BF5-B47A-41B9-898E-981BD2D5D818}"/>
                </a:ext>
              </a:extLst>
            </p:cNvPr>
            <p:cNvSpPr/>
            <p:nvPr/>
          </p:nvSpPr>
          <p:spPr>
            <a:xfrm>
              <a:off x="511728" y="1019175"/>
              <a:ext cx="5041784" cy="374987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FC25F6DC-9777-44E2-9A56-F7D0F762F497}"/>
                </a:ext>
              </a:extLst>
            </p:cNvPr>
            <p:cNvSpPr txBox="1"/>
            <p:nvPr/>
          </p:nvSpPr>
          <p:spPr>
            <a:xfrm>
              <a:off x="632107" y="2652030"/>
              <a:ext cx="4858027" cy="427599"/>
            </a:xfrm>
            <a:prstGeom prst="rect">
              <a:avLst/>
            </a:prstGeom>
            <a:grpFill/>
          </p:spPr>
          <p:txBody>
            <a:bodyPr wrap="square" rtlCol="0" anchor="ctr" anchorCtr="0">
              <a:spAutoFit/>
            </a:bodyPr>
            <a:lstStyle/>
            <a:p>
              <a:pPr algn="ctr"/>
              <a:r>
                <a:rPr lang="en-US" b="1" dirty="0">
                  <a:solidFill>
                    <a:schemeClr val="accent4">
                      <a:lumMod val="75000"/>
                    </a:schemeClr>
                  </a:solidFill>
                </a:rPr>
                <a:t>GRAPH</a:t>
              </a:r>
            </a:p>
          </p:txBody>
        </p:sp>
      </p:grpSp>
      <p:grpSp>
        <p:nvGrpSpPr>
          <p:cNvPr id="7" name="Group 6">
            <a:extLst>
              <a:ext uri="{FF2B5EF4-FFF2-40B4-BE49-F238E27FC236}">
                <a16:creationId xmlns:a16="http://schemas.microsoft.com/office/drawing/2014/main" id="{D09633BD-0C7D-48EE-BEEE-AEE51D949828}"/>
              </a:ext>
            </a:extLst>
          </p:cNvPr>
          <p:cNvGrpSpPr/>
          <p:nvPr/>
        </p:nvGrpSpPr>
        <p:grpSpPr>
          <a:xfrm>
            <a:off x="6354195" y="4525060"/>
            <a:ext cx="5338860" cy="1870958"/>
            <a:chOff x="359328" y="4773876"/>
            <a:chExt cx="5041784" cy="1870958"/>
          </a:xfrm>
          <a:solidFill>
            <a:schemeClr val="accent2">
              <a:lumMod val="20000"/>
              <a:lumOff val="80000"/>
            </a:schemeClr>
          </a:solidFill>
        </p:grpSpPr>
        <p:sp>
          <p:nvSpPr>
            <p:cNvPr id="8" name="Rectangle 7">
              <a:extLst>
                <a:ext uri="{FF2B5EF4-FFF2-40B4-BE49-F238E27FC236}">
                  <a16:creationId xmlns:a16="http://schemas.microsoft.com/office/drawing/2014/main" id="{BD92546C-1822-4527-BD94-55FA56D2926E}"/>
                </a:ext>
              </a:extLst>
            </p:cNvPr>
            <p:cNvSpPr/>
            <p:nvPr/>
          </p:nvSpPr>
          <p:spPr>
            <a:xfrm>
              <a:off x="359328" y="4773876"/>
              <a:ext cx="5041784" cy="18709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93B8A062-95F2-4B2F-A469-21ABD532D1A4}"/>
                </a:ext>
              </a:extLst>
            </p:cNvPr>
            <p:cNvSpPr txBox="1"/>
            <p:nvPr/>
          </p:nvSpPr>
          <p:spPr>
            <a:xfrm>
              <a:off x="479707" y="5109191"/>
              <a:ext cx="4858027" cy="1200329"/>
            </a:xfrm>
            <a:prstGeom prst="rect">
              <a:avLst/>
            </a:prstGeom>
            <a:grpFill/>
          </p:spPr>
          <p:txBody>
            <a:bodyPr wrap="square" rtlCol="0" anchor="ctr" anchorCtr="0">
              <a:spAutoFit/>
            </a:bodyPr>
            <a:lstStyle/>
            <a:p>
              <a:pPr marL="285750" indent="-285750" algn="ctr">
                <a:buFont typeface="Arial" panose="020B0604020202020204" pitchFamily="34" charset="0"/>
                <a:buChar char="•"/>
              </a:pPr>
              <a:r>
                <a:rPr lang="en-US" b="1" dirty="0">
                  <a:solidFill>
                    <a:schemeClr val="accent4">
                      <a:lumMod val="75000"/>
                    </a:schemeClr>
                  </a:solidFill>
                </a:rPr>
                <a:t>DATA TECHNIQUES</a:t>
              </a:r>
            </a:p>
            <a:p>
              <a:pPr marL="285750" indent="-285750" algn="ctr">
                <a:buFont typeface="Arial" panose="020B0604020202020204" pitchFamily="34" charset="0"/>
                <a:buChar char="•"/>
              </a:pPr>
              <a:r>
                <a:rPr lang="en-US" b="1" dirty="0">
                  <a:solidFill>
                    <a:schemeClr val="accent4">
                      <a:lumMod val="75000"/>
                    </a:schemeClr>
                  </a:solidFill>
                </a:rPr>
                <a:t>S&amp;P 500 data, sourced csv through webpage and used the read_csv format to pull.</a:t>
              </a:r>
            </a:p>
            <a:p>
              <a:pPr marL="285750" indent="-285750" algn="ctr">
                <a:buFont typeface="Arial" panose="020B0604020202020204" pitchFamily="34" charset="0"/>
                <a:buChar char="•"/>
              </a:pPr>
              <a:endParaRPr lang="en-US" b="1" dirty="0">
                <a:solidFill>
                  <a:schemeClr val="accent4">
                    <a:lumMod val="75000"/>
                  </a:schemeClr>
                </a:solidFill>
              </a:endParaRPr>
            </a:p>
          </p:txBody>
        </p:sp>
      </p:grpSp>
      <p:grpSp>
        <p:nvGrpSpPr>
          <p:cNvPr id="10" name="Group 9">
            <a:extLst>
              <a:ext uri="{FF2B5EF4-FFF2-40B4-BE49-F238E27FC236}">
                <a16:creationId xmlns:a16="http://schemas.microsoft.com/office/drawing/2014/main" id="{AA5802D9-ADCC-4470-B8E3-D3EE25D03F58}"/>
              </a:ext>
            </a:extLst>
          </p:cNvPr>
          <p:cNvGrpSpPr/>
          <p:nvPr/>
        </p:nvGrpSpPr>
        <p:grpSpPr>
          <a:xfrm>
            <a:off x="371475" y="3157120"/>
            <a:ext cx="5338860" cy="3238898"/>
            <a:chOff x="511728" y="1019175"/>
            <a:chExt cx="5041784" cy="3749878"/>
          </a:xfrm>
          <a:solidFill>
            <a:schemeClr val="accent2">
              <a:lumMod val="20000"/>
              <a:lumOff val="80000"/>
            </a:schemeClr>
          </a:solidFill>
        </p:grpSpPr>
        <p:sp>
          <p:nvSpPr>
            <p:cNvPr id="11" name="Rectangle 10">
              <a:extLst>
                <a:ext uri="{FF2B5EF4-FFF2-40B4-BE49-F238E27FC236}">
                  <a16:creationId xmlns:a16="http://schemas.microsoft.com/office/drawing/2014/main" id="{3F13FC71-F72B-479C-B45C-F4A6EA8AA29F}"/>
                </a:ext>
              </a:extLst>
            </p:cNvPr>
            <p:cNvSpPr/>
            <p:nvPr/>
          </p:nvSpPr>
          <p:spPr>
            <a:xfrm>
              <a:off x="511728" y="1019175"/>
              <a:ext cx="5041784" cy="374987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98B80F0E-7D55-402F-B7AE-1ACFE3F6A10B}"/>
                </a:ext>
              </a:extLst>
            </p:cNvPr>
            <p:cNvSpPr txBox="1"/>
            <p:nvPr/>
          </p:nvSpPr>
          <p:spPr>
            <a:xfrm>
              <a:off x="632105" y="2652029"/>
              <a:ext cx="4850916" cy="427599"/>
            </a:xfrm>
            <a:prstGeom prst="rect">
              <a:avLst/>
            </a:prstGeom>
            <a:grpFill/>
          </p:spPr>
          <p:txBody>
            <a:bodyPr wrap="square" rtlCol="0" anchor="ctr" anchorCtr="0">
              <a:spAutoFit/>
            </a:bodyPr>
            <a:lstStyle/>
            <a:p>
              <a:pPr algn="ctr"/>
              <a:r>
                <a:rPr lang="en-US" b="1" dirty="0">
                  <a:solidFill>
                    <a:schemeClr val="accent4">
                      <a:lumMod val="75000"/>
                    </a:schemeClr>
                  </a:solidFill>
                </a:rPr>
                <a:t>GRAPH</a:t>
              </a:r>
            </a:p>
          </p:txBody>
        </p:sp>
      </p:grpSp>
      <p:grpSp>
        <p:nvGrpSpPr>
          <p:cNvPr id="13" name="Group 12">
            <a:extLst>
              <a:ext uri="{FF2B5EF4-FFF2-40B4-BE49-F238E27FC236}">
                <a16:creationId xmlns:a16="http://schemas.microsoft.com/office/drawing/2014/main" id="{0A4A8D13-D1B1-4BCA-8630-53EEE2FA1EDD}"/>
              </a:ext>
            </a:extLst>
          </p:cNvPr>
          <p:cNvGrpSpPr/>
          <p:nvPr/>
        </p:nvGrpSpPr>
        <p:grpSpPr>
          <a:xfrm>
            <a:off x="371475" y="997200"/>
            <a:ext cx="5338860" cy="1870958"/>
            <a:chOff x="359328" y="4773876"/>
            <a:chExt cx="5041784" cy="1870958"/>
          </a:xfrm>
          <a:solidFill>
            <a:schemeClr val="accent2">
              <a:lumMod val="20000"/>
              <a:lumOff val="80000"/>
            </a:schemeClr>
          </a:solidFill>
        </p:grpSpPr>
        <p:sp>
          <p:nvSpPr>
            <p:cNvPr id="14" name="Rectangle 13">
              <a:extLst>
                <a:ext uri="{FF2B5EF4-FFF2-40B4-BE49-F238E27FC236}">
                  <a16:creationId xmlns:a16="http://schemas.microsoft.com/office/drawing/2014/main" id="{3B44163D-3B44-4985-A936-4CEAFACCC0C8}"/>
                </a:ext>
              </a:extLst>
            </p:cNvPr>
            <p:cNvSpPr/>
            <p:nvPr/>
          </p:nvSpPr>
          <p:spPr>
            <a:xfrm>
              <a:off x="359328" y="4773876"/>
              <a:ext cx="5041784" cy="18709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a:extLst>
                <a:ext uri="{FF2B5EF4-FFF2-40B4-BE49-F238E27FC236}">
                  <a16:creationId xmlns:a16="http://schemas.microsoft.com/office/drawing/2014/main" id="{5363ACAB-7AFD-424D-ACB5-889029C1E26C}"/>
                </a:ext>
              </a:extLst>
            </p:cNvPr>
            <p:cNvSpPr txBox="1"/>
            <p:nvPr/>
          </p:nvSpPr>
          <p:spPr>
            <a:xfrm>
              <a:off x="394573" y="4795851"/>
              <a:ext cx="4971293" cy="1815882"/>
            </a:xfrm>
            <a:prstGeom prst="rect">
              <a:avLst/>
            </a:prstGeom>
            <a:noFill/>
          </p:spPr>
          <p:txBody>
            <a:bodyPr wrap="square" rtlCol="0" anchor="t" anchorCtr="0">
              <a:spAutoFit/>
            </a:bodyPr>
            <a:lstStyle/>
            <a:p>
              <a:r>
                <a:rPr lang="en-US" sz="1600" dirty="0">
                  <a:solidFill>
                    <a:schemeClr val="accent4">
                      <a:lumMod val="75000"/>
                    </a:schemeClr>
                  </a:solidFill>
                </a:rPr>
                <a:t>Significant recent rises in inflation under the guise of similar economic characteristics to the 60/70’s including:</a:t>
              </a:r>
            </a:p>
            <a:p>
              <a:pPr marL="285750" indent="-285750">
                <a:buFont typeface="Arial" panose="020B0604020202020204" pitchFamily="34" charset="0"/>
                <a:buChar char="•"/>
              </a:pPr>
              <a:r>
                <a:rPr lang="en-US" sz="1600" dirty="0">
                  <a:solidFill>
                    <a:schemeClr val="accent4">
                      <a:lumMod val="75000"/>
                    </a:schemeClr>
                  </a:solidFill>
                </a:rPr>
                <a:t>EU embargos on Russian oil due to the conflict in Ukraine</a:t>
              </a:r>
            </a:p>
            <a:p>
              <a:pPr marL="285750" indent="-285750">
                <a:buFont typeface="Arial" panose="020B0604020202020204" pitchFamily="34" charset="0"/>
                <a:buChar char="•"/>
              </a:pPr>
              <a:r>
                <a:rPr lang="en-US" sz="1600" dirty="0">
                  <a:solidFill>
                    <a:schemeClr val="accent4">
                      <a:lumMod val="75000"/>
                    </a:schemeClr>
                  </a:solidFill>
                </a:rPr>
                <a:t>Government spending at record levels</a:t>
              </a:r>
            </a:p>
            <a:p>
              <a:pPr marL="285750" indent="-285750">
                <a:buFont typeface="Arial" panose="020B0604020202020204" pitchFamily="34" charset="0"/>
                <a:buChar char="•"/>
              </a:pPr>
              <a:r>
                <a:rPr lang="en-US" sz="1600" dirty="0">
                  <a:solidFill>
                    <a:schemeClr val="accent4">
                      <a:lumMod val="75000"/>
                    </a:schemeClr>
                  </a:solidFill>
                </a:rPr>
                <a:t>Wage price rising X%</a:t>
              </a:r>
            </a:p>
            <a:p>
              <a:pPr marL="285750" indent="-285750">
                <a:buFont typeface="Arial" panose="020B0604020202020204" pitchFamily="34" charset="0"/>
                <a:buChar char="•"/>
              </a:pPr>
              <a:r>
                <a:rPr lang="en-US" sz="1600" dirty="0">
                  <a:solidFill>
                    <a:schemeClr val="accent4">
                      <a:lumMod val="75000"/>
                    </a:schemeClr>
                  </a:solidFill>
                </a:rPr>
                <a:t>Stock market crashing by 9.34% in 2022 </a:t>
              </a:r>
            </a:p>
            <a:p>
              <a:pPr marL="285750" indent="-285750">
                <a:buFont typeface="Arial" panose="020B0604020202020204" pitchFamily="34" charset="0"/>
                <a:buChar char="•"/>
              </a:pPr>
              <a:r>
                <a:rPr lang="en-US" sz="1600" dirty="0">
                  <a:solidFill>
                    <a:schemeClr val="accent4">
                      <a:lumMod val="75000"/>
                    </a:schemeClr>
                  </a:solidFill>
                </a:rPr>
                <a:t>Inflation rising to 8%</a:t>
              </a:r>
            </a:p>
          </p:txBody>
        </p:sp>
      </p:grpSp>
      <p:pic>
        <p:nvPicPr>
          <p:cNvPr id="16" name="Picture 15">
            <a:extLst>
              <a:ext uri="{FF2B5EF4-FFF2-40B4-BE49-F238E27FC236}">
                <a16:creationId xmlns:a16="http://schemas.microsoft.com/office/drawing/2014/main" id="{5B3BDA7F-7EE1-CEE3-3BFD-B66BBD58D78F}"/>
              </a:ext>
            </a:extLst>
          </p:cNvPr>
          <p:cNvPicPr>
            <a:picLocks noChangeAspect="1"/>
          </p:cNvPicPr>
          <p:nvPr/>
        </p:nvPicPr>
        <p:blipFill>
          <a:blip r:embed="rId2"/>
          <a:stretch>
            <a:fillRect/>
          </a:stretch>
        </p:blipFill>
        <p:spPr>
          <a:xfrm>
            <a:off x="6354195" y="971601"/>
            <a:ext cx="5338860" cy="3238897"/>
          </a:xfrm>
          <a:prstGeom prst="rect">
            <a:avLst/>
          </a:prstGeom>
        </p:spPr>
      </p:pic>
    </p:spTree>
    <p:extLst>
      <p:ext uri="{BB962C8B-B14F-4D97-AF65-F5344CB8AC3E}">
        <p14:creationId xmlns:p14="http://schemas.microsoft.com/office/powerpoint/2010/main" val="916859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D0695A62-984C-4285-AD42-210A271307ED}"/>
              </a:ext>
            </a:extLst>
          </p:cNvPr>
          <p:cNvSpPr txBox="1">
            <a:spLocks/>
          </p:cNvSpPr>
          <p:nvPr/>
        </p:nvSpPr>
        <p:spPr>
          <a:xfrm>
            <a:off x="371475" y="260351"/>
            <a:ext cx="11520487" cy="758824"/>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a:solidFill>
                  <a:schemeClr val="accent4"/>
                </a:solidFill>
                <a:latin typeface="Baskerville Old Face" panose="02020602080505020303" pitchFamily="18" charset="0"/>
              </a:rPr>
              <a:t>Critical Question 1 – Gold…</a:t>
            </a:r>
          </a:p>
        </p:txBody>
      </p:sp>
      <p:grpSp>
        <p:nvGrpSpPr>
          <p:cNvPr id="3" name="Group 2">
            <a:extLst>
              <a:ext uri="{FF2B5EF4-FFF2-40B4-BE49-F238E27FC236}">
                <a16:creationId xmlns:a16="http://schemas.microsoft.com/office/drawing/2014/main" id="{9BF1571E-1577-42C0-AA39-52869FA78F1F}"/>
              </a:ext>
            </a:extLst>
          </p:cNvPr>
          <p:cNvGrpSpPr/>
          <p:nvPr/>
        </p:nvGrpSpPr>
        <p:grpSpPr>
          <a:xfrm>
            <a:off x="6354195" y="997200"/>
            <a:ext cx="5338860" cy="3238898"/>
            <a:chOff x="511728" y="1019175"/>
            <a:chExt cx="5041784" cy="3749878"/>
          </a:xfrm>
          <a:solidFill>
            <a:schemeClr val="accent2">
              <a:lumMod val="20000"/>
              <a:lumOff val="80000"/>
            </a:schemeClr>
          </a:solidFill>
        </p:grpSpPr>
        <p:sp>
          <p:nvSpPr>
            <p:cNvPr id="4" name="Rectangle 3">
              <a:extLst>
                <a:ext uri="{FF2B5EF4-FFF2-40B4-BE49-F238E27FC236}">
                  <a16:creationId xmlns:a16="http://schemas.microsoft.com/office/drawing/2014/main" id="{E96E2CAD-5E9B-4B07-BCBE-43619C1F50EE}"/>
                </a:ext>
              </a:extLst>
            </p:cNvPr>
            <p:cNvSpPr/>
            <p:nvPr/>
          </p:nvSpPr>
          <p:spPr>
            <a:xfrm>
              <a:off x="511728" y="1019175"/>
              <a:ext cx="5041784" cy="374987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AA35BAEB-715B-458F-8B64-3C8F9C84E0E0}"/>
                </a:ext>
              </a:extLst>
            </p:cNvPr>
            <p:cNvSpPr txBox="1"/>
            <p:nvPr/>
          </p:nvSpPr>
          <p:spPr>
            <a:xfrm>
              <a:off x="632107" y="2652030"/>
              <a:ext cx="4858027" cy="427599"/>
            </a:xfrm>
            <a:prstGeom prst="rect">
              <a:avLst/>
            </a:prstGeom>
            <a:grpFill/>
          </p:spPr>
          <p:txBody>
            <a:bodyPr wrap="square" rtlCol="0" anchor="ctr" anchorCtr="0">
              <a:spAutoFit/>
            </a:bodyPr>
            <a:lstStyle/>
            <a:p>
              <a:pPr algn="ctr"/>
              <a:r>
                <a:rPr lang="en-US" b="1" dirty="0">
                  <a:solidFill>
                    <a:schemeClr val="accent4">
                      <a:lumMod val="75000"/>
                    </a:schemeClr>
                  </a:solidFill>
                </a:rPr>
                <a:t>GRAPH</a:t>
              </a:r>
            </a:p>
          </p:txBody>
        </p:sp>
      </p:grpSp>
      <p:grpSp>
        <p:nvGrpSpPr>
          <p:cNvPr id="7" name="Group 6">
            <a:extLst>
              <a:ext uri="{FF2B5EF4-FFF2-40B4-BE49-F238E27FC236}">
                <a16:creationId xmlns:a16="http://schemas.microsoft.com/office/drawing/2014/main" id="{633BB3C4-8C17-4A06-BDD2-E7F162FA268C}"/>
              </a:ext>
            </a:extLst>
          </p:cNvPr>
          <p:cNvGrpSpPr/>
          <p:nvPr/>
        </p:nvGrpSpPr>
        <p:grpSpPr>
          <a:xfrm>
            <a:off x="6354195" y="4525060"/>
            <a:ext cx="5338860" cy="1870958"/>
            <a:chOff x="359328" y="4773876"/>
            <a:chExt cx="5041784" cy="1870958"/>
          </a:xfrm>
          <a:solidFill>
            <a:schemeClr val="accent2">
              <a:lumMod val="20000"/>
              <a:lumOff val="80000"/>
            </a:schemeClr>
          </a:solidFill>
        </p:grpSpPr>
        <p:sp>
          <p:nvSpPr>
            <p:cNvPr id="8" name="Rectangle 7">
              <a:extLst>
                <a:ext uri="{FF2B5EF4-FFF2-40B4-BE49-F238E27FC236}">
                  <a16:creationId xmlns:a16="http://schemas.microsoft.com/office/drawing/2014/main" id="{CE0B605D-D5EA-4843-A79E-F83F80037938}"/>
                </a:ext>
              </a:extLst>
            </p:cNvPr>
            <p:cNvSpPr/>
            <p:nvPr/>
          </p:nvSpPr>
          <p:spPr>
            <a:xfrm>
              <a:off x="359328" y="4773876"/>
              <a:ext cx="5041784" cy="18709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281874A6-1892-4080-B6B7-FEB4E1E1CA3E}"/>
                </a:ext>
              </a:extLst>
            </p:cNvPr>
            <p:cNvSpPr txBox="1"/>
            <p:nvPr/>
          </p:nvSpPr>
          <p:spPr>
            <a:xfrm>
              <a:off x="479707" y="5524689"/>
              <a:ext cx="4858027" cy="369332"/>
            </a:xfrm>
            <a:prstGeom prst="rect">
              <a:avLst/>
            </a:prstGeom>
            <a:grpFill/>
          </p:spPr>
          <p:txBody>
            <a:bodyPr wrap="square" rtlCol="0" anchor="ctr" anchorCtr="0">
              <a:spAutoFit/>
            </a:bodyPr>
            <a:lstStyle/>
            <a:p>
              <a:pPr algn="ctr"/>
              <a:r>
                <a:rPr lang="en-US" b="1" dirty="0">
                  <a:solidFill>
                    <a:schemeClr val="accent4">
                      <a:lumMod val="75000"/>
                    </a:schemeClr>
                  </a:solidFill>
                </a:rPr>
                <a:t>DATA TECHNIQUES</a:t>
              </a:r>
            </a:p>
          </p:txBody>
        </p:sp>
      </p:grpSp>
      <p:grpSp>
        <p:nvGrpSpPr>
          <p:cNvPr id="10" name="Group 9">
            <a:extLst>
              <a:ext uri="{FF2B5EF4-FFF2-40B4-BE49-F238E27FC236}">
                <a16:creationId xmlns:a16="http://schemas.microsoft.com/office/drawing/2014/main" id="{4954FBC5-A80C-493D-9D80-4AF7C937100D}"/>
              </a:ext>
            </a:extLst>
          </p:cNvPr>
          <p:cNvGrpSpPr/>
          <p:nvPr/>
        </p:nvGrpSpPr>
        <p:grpSpPr>
          <a:xfrm>
            <a:off x="371475" y="3157120"/>
            <a:ext cx="5338860" cy="3238898"/>
            <a:chOff x="511728" y="1019175"/>
            <a:chExt cx="5041784" cy="3749878"/>
          </a:xfrm>
          <a:solidFill>
            <a:schemeClr val="accent2">
              <a:lumMod val="20000"/>
              <a:lumOff val="80000"/>
            </a:schemeClr>
          </a:solidFill>
        </p:grpSpPr>
        <p:sp>
          <p:nvSpPr>
            <p:cNvPr id="11" name="Rectangle 10">
              <a:extLst>
                <a:ext uri="{FF2B5EF4-FFF2-40B4-BE49-F238E27FC236}">
                  <a16:creationId xmlns:a16="http://schemas.microsoft.com/office/drawing/2014/main" id="{5012102C-3905-41E1-91F2-5A9A360DBD3E}"/>
                </a:ext>
              </a:extLst>
            </p:cNvPr>
            <p:cNvSpPr/>
            <p:nvPr/>
          </p:nvSpPr>
          <p:spPr>
            <a:xfrm>
              <a:off x="511728" y="1019175"/>
              <a:ext cx="5041784" cy="374987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4548B873-E1D2-4DB3-847B-413666CB2609}"/>
                </a:ext>
              </a:extLst>
            </p:cNvPr>
            <p:cNvSpPr txBox="1"/>
            <p:nvPr/>
          </p:nvSpPr>
          <p:spPr>
            <a:xfrm>
              <a:off x="632105" y="2652029"/>
              <a:ext cx="4850916" cy="427599"/>
            </a:xfrm>
            <a:prstGeom prst="rect">
              <a:avLst/>
            </a:prstGeom>
            <a:grpFill/>
          </p:spPr>
          <p:txBody>
            <a:bodyPr wrap="square" rtlCol="0" anchor="ctr" anchorCtr="0">
              <a:spAutoFit/>
            </a:bodyPr>
            <a:lstStyle/>
            <a:p>
              <a:pPr algn="ctr"/>
              <a:r>
                <a:rPr lang="en-US" b="1" dirty="0">
                  <a:solidFill>
                    <a:schemeClr val="accent4">
                      <a:lumMod val="75000"/>
                    </a:schemeClr>
                  </a:solidFill>
                </a:rPr>
                <a:t>GRAPH</a:t>
              </a:r>
            </a:p>
          </p:txBody>
        </p:sp>
      </p:grpSp>
      <p:grpSp>
        <p:nvGrpSpPr>
          <p:cNvPr id="13" name="Group 12">
            <a:extLst>
              <a:ext uri="{FF2B5EF4-FFF2-40B4-BE49-F238E27FC236}">
                <a16:creationId xmlns:a16="http://schemas.microsoft.com/office/drawing/2014/main" id="{241D95EF-FBB0-4EE1-82C7-DA5A0B05A023}"/>
              </a:ext>
            </a:extLst>
          </p:cNvPr>
          <p:cNvGrpSpPr/>
          <p:nvPr/>
        </p:nvGrpSpPr>
        <p:grpSpPr>
          <a:xfrm>
            <a:off x="371475" y="997200"/>
            <a:ext cx="5338860" cy="1870958"/>
            <a:chOff x="359328" y="4773876"/>
            <a:chExt cx="5041784" cy="1870958"/>
          </a:xfrm>
          <a:solidFill>
            <a:schemeClr val="accent2">
              <a:lumMod val="20000"/>
              <a:lumOff val="80000"/>
            </a:schemeClr>
          </a:solidFill>
        </p:grpSpPr>
        <p:sp>
          <p:nvSpPr>
            <p:cNvPr id="14" name="Rectangle 13">
              <a:extLst>
                <a:ext uri="{FF2B5EF4-FFF2-40B4-BE49-F238E27FC236}">
                  <a16:creationId xmlns:a16="http://schemas.microsoft.com/office/drawing/2014/main" id="{20ED2BA6-4A91-4C59-9221-308DB25E1E44}"/>
                </a:ext>
              </a:extLst>
            </p:cNvPr>
            <p:cNvSpPr/>
            <p:nvPr/>
          </p:nvSpPr>
          <p:spPr>
            <a:xfrm>
              <a:off x="359328" y="4773876"/>
              <a:ext cx="5041784" cy="18709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a:extLst>
                <a:ext uri="{FF2B5EF4-FFF2-40B4-BE49-F238E27FC236}">
                  <a16:creationId xmlns:a16="http://schemas.microsoft.com/office/drawing/2014/main" id="{EB6ECAC1-3F31-44AD-BAB6-CD8A806B93F6}"/>
                </a:ext>
              </a:extLst>
            </p:cNvPr>
            <p:cNvSpPr txBox="1"/>
            <p:nvPr/>
          </p:nvSpPr>
          <p:spPr>
            <a:xfrm>
              <a:off x="479705" y="5524689"/>
              <a:ext cx="4850916" cy="369332"/>
            </a:xfrm>
            <a:prstGeom prst="rect">
              <a:avLst/>
            </a:prstGeom>
            <a:grpFill/>
          </p:spPr>
          <p:txBody>
            <a:bodyPr wrap="square" rtlCol="0" anchor="ctr" anchorCtr="0">
              <a:spAutoFit/>
            </a:bodyPr>
            <a:lstStyle/>
            <a:p>
              <a:pPr algn="ctr"/>
              <a:r>
                <a:rPr lang="en-US" b="1" dirty="0">
                  <a:solidFill>
                    <a:schemeClr val="accent4">
                      <a:lumMod val="75000"/>
                    </a:schemeClr>
                  </a:solidFill>
                </a:rPr>
                <a:t>KEY FINDINGS</a:t>
              </a:r>
            </a:p>
          </p:txBody>
        </p:sp>
      </p:grpSp>
    </p:spTree>
    <p:extLst>
      <p:ext uri="{BB962C8B-B14F-4D97-AF65-F5344CB8AC3E}">
        <p14:creationId xmlns:p14="http://schemas.microsoft.com/office/powerpoint/2010/main" val="253220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D0695A62-984C-4285-AD42-210A271307ED}"/>
              </a:ext>
            </a:extLst>
          </p:cNvPr>
          <p:cNvSpPr txBox="1">
            <a:spLocks/>
          </p:cNvSpPr>
          <p:nvPr/>
        </p:nvSpPr>
        <p:spPr>
          <a:xfrm>
            <a:off x="371475" y="260351"/>
            <a:ext cx="11520487" cy="758824"/>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a:solidFill>
                  <a:schemeClr val="accent4"/>
                </a:solidFill>
                <a:latin typeface="Baskerville Old Face" panose="02020602080505020303" pitchFamily="18" charset="0"/>
              </a:rPr>
              <a:t>Critical Question 2 – </a:t>
            </a:r>
          </a:p>
        </p:txBody>
      </p:sp>
      <p:grpSp>
        <p:nvGrpSpPr>
          <p:cNvPr id="3" name="Group 2">
            <a:extLst>
              <a:ext uri="{FF2B5EF4-FFF2-40B4-BE49-F238E27FC236}">
                <a16:creationId xmlns:a16="http://schemas.microsoft.com/office/drawing/2014/main" id="{9BF1571E-1577-42C0-AA39-52869FA78F1F}"/>
              </a:ext>
            </a:extLst>
          </p:cNvPr>
          <p:cNvGrpSpPr/>
          <p:nvPr/>
        </p:nvGrpSpPr>
        <p:grpSpPr>
          <a:xfrm>
            <a:off x="6354195" y="997200"/>
            <a:ext cx="5338860" cy="3238898"/>
            <a:chOff x="511728" y="1019175"/>
            <a:chExt cx="5041784" cy="3749878"/>
          </a:xfrm>
          <a:solidFill>
            <a:schemeClr val="accent2">
              <a:lumMod val="20000"/>
              <a:lumOff val="80000"/>
            </a:schemeClr>
          </a:solidFill>
        </p:grpSpPr>
        <p:sp>
          <p:nvSpPr>
            <p:cNvPr id="4" name="Rectangle 3">
              <a:extLst>
                <a:ext uri="{FF2B5EF4-FFF2-40B4-BE49-F238E27FC236}">
                  <a16:creationId xmlns:a16="http://schemas.microsoft.com/office/drawing/2014/main" id="{E96E2CAD-5E9B-4B07-BCBE-43619C1F50EE}"/>
                </a:ext>
              </a:extLst>
            </p:cNvPr>
            <p:cNvSpPr/>
            <p:nvPr/>
          </p:nvSpPr>
          <p:spPr>
            <a:xfrm>
              <a:off x="511728" y="1019175"/>
              <a:ext cx="5041784" cy="374987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AA35BAEB-715B-458F-8B64-3C8F9C84E0E0}"/>
                </a:ext>
              </a:extLst>
            </p:cNvPr>
            <p:cNvSpPr txBox="1"/>
            <p:nvPr/>
          </p:nvSpPr>
          <p:spPr>
            <a:xfrm>
              <a:off x="632107" y="2652030"/>
              <a:ext cx="4858027" cy="427599"/>
            </a:xfrm>
            <a:prstGeom prst="rect">
              <a:avLst/>
            </a:prstGeom>
            <a:grpFill/>
          </p:spPr>
          <p:txBody>
            <a:bodyPr wrap="square" rtlCol="0" anchor="ctr" anchorCtr="0">
              <a:spAutoFit/>
            </a:bodyPr>
            <a:lstStyle/>
            <a:p>
              <a:pPr algn="ctr"/>
              <a:r>
                <a:rPr lang="en-US" b="1" dirty="0">
                  <a:solidFill>
                    <a:schemeClr val="accent4">
                      <a:lumMod val="75000"/>
                    </a:schemeClr>
                  </a:solidFill>
                </a:rPr>
                <a:t>GRAPH</a:t>
              </a:r>
            </a:p>
          </p:txBody>
        </p:sp>
      </p:grpSp>
      <p:grpSp>
        <p:nvGrpSpPr>
          <p:cNvPr id="7" name="Group 6">
            <a:extLst>
              <a:ext uri="{FF2B5EF4-FFF2-40B4-BE49-F238E27FC236}">
                <a16:creationId xmlns:a16="http://schemas.microsoft.com/office/drawing/2014/main" id="{633BB3C4-8C17-4A06-BDD2-E7F162FA268C}"/>
              </a:ext>
            </a:extLst>
          </p:cNvPr>
          <p:cNvGrpSpPr/>
          <p:nvPr/>
        </p:nvGrpSpPr>
        <p:grpSpPr>
          <a:xfrm>
            <a:off x="6354195" y="4525060"/>
            <a:ext cx="5338860" cy="1870958"/>
            <a:chOff x="359328" y="4773876"/>
            <a:chExt cx="5041784" cy="1870958"/>
          </a:xfrm>
          <a:solidFill>
            <a:schemeClr val="accent2">
              <a:lumMod val="20000"/>
              <a:lumOff val="80000"/>
            </a:schemeClr>
          </a:solidFill>
        </p:grpSpPr>
        <p:sp>
          <p:nvSpPr>
            <p:cNvPr id="8" name="Rectangle 7">
              <a:extLst>
                <a:ext uri="{FF2B5EF4-FFF2-40B4-BE49-F238E27FC236}">
                  <a16:creationId xmlns:a16="http://schemas.microsoft.com/office/drawing/2014/main" id="{CE0B605D-D5EA-4843-A79E-F83F80037938}"/>
                </a:ext>
              </a:extLst>
            </p:cNvPr>
            <p:cNvSpPr/>
            <p:nvPr/>
          </p:nvSpPr>
          <p:spPr>
            <a:xfrm>
              <a:off x="359328" y="4773876"/>
              <a:ext cx="5041784" cy="18709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281874A6-1892-4080-B6B7-FEB4E1E1CA3E}"/>
                </a:ext>
              </a:extLst>
            </p:cNvPr>
            <p:cNvSpPr txBox="1"/>
            <p:nvPr/>
          </p:nvSpPr>
          <p:spPr>
            <a:xfrm>
              <a:off x="479707" y="5524689"/>
              <a:ext cx="4858027" cy="369332"/>
            </a:xfrm>
            <a:prstGeom prst="rect">
              <a:avLst/>
            </a:prstGeom>
            <a:grpFill/>
          </p:spPr>
          <p:txBody>
            <a:bodyPr wrap="square" rtlCol="0" anchor="ctr" anchorCtr="0">
              <a:spAutoFit/>
            </a:bodyPr>
            <a:lstStyle/>
            <a:p>
              <a:pPr algn="ctr"/>
              <a:r>
                <a:rPr lang="en-US" b="1" dirty="0">
                  <a:solidFill>
                    <a:schemeClr val="accent4">
                      <a:lumMod val="75000"/>
                    </a:schemeClr>
                  </a:solidFill>
                </a:rPr>
                <a:t>DATA TECHNIQUES</a:t>
              </a:r>
            </a:p>
          </p:txBody>
        </p:sp>
      </p:grpSp>
      <p:grpSp>
        <p:nvGrpSpPr>
          <p:cNvPr id="10" name="Group 9">
            <a:extLst>
              <a:ext uri="{FF2B5EF4-FFF2-40B4-BE49-F238E27FC236}">
                <a16:creationId xmlns:a16="http://schemas.microsoft.com/office/drawing/2014/main" id="{4954FBC5-A80C-493D-9D80-4AF7C937100D}"/>
              </a:ext>
            </a:extLst>
          </p:cNvPr>
          <p:cNvGrpSpPr/>
          <p:nvPr/>
        </p:nvGrpSpPr>
        <p:grpSpPr>
          <a:xfrm>
            <a:off x="371475" y="3157120"/>
            <a:ext cx="5338860" cy="3238898"/>
            <a:chOff x="511728" y="1019175"/>
            <a:chExt cx="5041784" cy="3749878"/>
          </a:xfrm>
          <a:solidFill>
            <a:schemeClr val="accent2">
              <a:lumMod val="20000"/>
              <a:lumOff val="80000"/>
            </a:schemeClr>
          </a:solidFill>
        </p:grpSpPr>
        <p:sp>
          <p:nvSpPr>
            <p:cNvPr id="11" name="Rectangle 10">
              <a:extLst>
                <a:ext uri="{FF2B5EF4-FFF2-40B4-BE49-F238E27FC236}">
                  <a16:creationId xmlns:a16="http://schemas.microsoft.com/office/drawing/2014/main" id="{5012102C-3905-41E1-91F2-5A9A360DBD3E}"/>
                </a:ext>
              </a:extLst>
            </p:cNvPr>
            <p:cNvSpPr/>
            <p:nvPr/>
          </p:nvSpPr>
          <p:spPr>
            <a:xfrm>
              <a:off x="511728" y="1019175"/>
              <a:ext cx="5041784" cy="374987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4548B873-E1D2-4DB3-847B-413666CB2609}"/>
                </a:ext>
              </a:extLst>
            </p:cNvPr>
            <p:cNvSpPr txBox="1"/>
            <p:nvPr/>
          </p:nvSpPr>
          <p:spPr>
            <a:xfrm>
              <a:off x="632105" y="2652029"/>
              <a:ext cx="4850916" cy="427599"/>
            </a:xfrm>
            <a:prstGeom prst="rect">
              <a:avLst/>
            </a:prstGeom>
            <a:grpFill/>
          </p:spPr>
          <p:txBody>
            <a:bodyPr wrap="square" rtlCol="0" anchor="ctr" anchorCtr="0">
              <a:spAutoFit/>
            </a:bodyPr>
            <a:lstStyle/>
            <a:p>
              <a:pPr algn="ctr"/>
              <a:r>
                <a:rPr lang="en-US" b="1" dirty="0">
                  <a:solidFill>
                    <a:schemeClr val="accent4">
                      <a:lumMod val="75000"/>
                    </a:schemeClr>
                  </a:solidFill>
                </a:rPr>
                <a:t>GRAPH</a:t>
              </a:r>
            </a:p>
          </p:txBody>
        </p:sp>
      </p:grpSp>
      <p:grpSp>
        <p:nvGrpSpPr>
          <p:cNvPr id="13" name="Group 12">
            <a:extLst>
              <a:ext uri="{FF2B5EF4-FFF2-40B4-BE49-F238E27FC236}">
                <a16:creationId xmlns:a16="http://schemas.microsoft.com/office/drawing/2014/main" id="{241D95EF-FBB0-4EE1-82C7-DA5A0B05A023}"/>
              </a:ext>
            </a:extLst>
          </p:cNvPr>
          <p:cNvGrpSpPr/>
          <p:nvPr/>
        </p:nvGrpSpPr>
        <p:grpSpPr>
          <a:xfrm>
            <a:off x="371475" y="997200"/>
            <a:ext cx="5338860" cy="1870958"/>
            <a:chOff x="359328" y="4773876"/>
            <a:chExt cx="5041784" cy="1870958"/>
          </a:xfrm>
          <a:solidFill>
            <a:schemeClr val="accent2">
              <a:lumMod val="20000"/>
              <a:lumOff val="80000"/>
            </a:schemeClr>
          </a:solidFill>
        </p:grpSpPr>
        <p:sp>
          <p:nvSpPr>
            <p:cNvPr id="14" name="Rectangle 13">
              <a:extLst>
                <a:ext uri="{FF2B5EF4-FFF2-40B4-BE49-F238E27FC236}">
                  <a16:creationId xmlns:a16="http://schemas.microsoft.com/office/drawing/2014/main" id="{20ED2BA6-4A91-4C59-9221-308DB25E1E44}"/>
                </a:ext>
              </a:extLst>
            </p:cNvPr>
            <p:cNvSpPr/>
            <p:nvPr/>
          </p:nvSpPr>
          <p:spPr>
            <a:xfrm>
              <a:off x="359328" y="4773876"/>
              <a:ext cx="5041784" cy="18709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a:extLst>
                <a:ext uri="{FF2B5EF4-FFF2-40B4-BE49-F238E27FC236}">
                  <a16:creationId xmlns:a16="http://schemas.microsoft.com/office/drawing/2014/main" id="{EB6ECAC1-3F31-44AD-BAB6-CD8A806B93F6}"/>
                </a:ext>
              </a:extLst>
            </p:cNvPr>
            <p:cNvSpPr txBox="1"/>
            <p:nvPr/>
          </p:nvSpPr>
          <p:spPr>
            <a:xfrm>
              <a:off x="479705" y="5524689"/>
              <a:ext cx="4850916" cy="369332"/>
            </a:xfrm>
            <a:prstGeom prst="rect">
              <a:avLst/>
            </a:prstGeom>
            <a:grpFill/>
          </p:spPr>
          <p:txBody>
            <a:bodyPr wrap="square" rtlCol="0" anchor="ctr" anchorCtr="0">
              <a:spAutoFit/>
            </a:bodyPr>
            <a:lstStyle/>
            <a:p>
              <a:pPr algn="ctr"/>
              <a:r>
                <a:rPr lang="en-US" b="1" dirty="0">
                  <a:solidFill>
                    <a:schemeClr val="accent4">
                      <a:lumMod val="75000"/>
                    </a:schemeClr>
                  </a:solidFill>
                </a:rPr>
                <a:t>KEY FINDINGS</a:t>
              </a:r>
            </a:p>
          </p:txBody>
        </p:sp>
      </p:grpSp>
    </p:spTree>
    <p:extLst>
      <p:ext uri="{BB962C8B-B14F-4D97-AF65-F5344CB8AC3E}">
        <p14:creationId xmlns:p14="http://schemas.microsoft.com/office/powerpoint/2010/main" val="1876940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D0695A62-984C-4285-AD42-210A271307ED}"/>
              </a:ext>
            </a:extLst>
          </p:cNvPr>
          <p:cNvSpPr txBox="1">
            <a:spLocks/>
          </p:cNvSpPr>
          <p:nvPr/>
        </p:nvSpPr>
        <p:spPr>
          <a:xfrm>
            <a:off x="371475" y="260351"/>
            <a:ext cx="11520487" cy="758824"/>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a:solidFill>
                  <a:schemeClr val="accent4"/>
                </a:solidFill>
                <a:latin typeface="Baskerville Old Face" panose="02020602080505020303" pitchFamily="18" charset="0"/>
              </a:rPr>
              <a:t>Critical Question 3 – </a:t>
            </a:r>
          </a:p>
        </p:txBody>
      </p:sp>
      <p:grpSp>
        <p:nvGrpSpPr>
          <p:cNvPr id="3" name="Group 2">
            <a:extLst>
              <a:ext uri="{FF2B5EF4-FFF2-40B4-BE49-F238E27FC236}">
                <a16:creationId xmlns:a16="http://schemas.microsoft.com/office/drawing/2014/main" id="{9BF1571E-1577-42C0-AA39-52869FA78F1F}"/>
              </a:ext>
            </a:extLst>
          </p:cNvPr>
          <p:cNvGrpSpPr/>
          <p:nvPr/>
        </p:nvGrpSpPr>
        <p:grpSpPr>
          <a:xfrm>
            <a:off x="6354195" y="997200"/>
            <a:ext cx="5338860" cy="3238898"/>
            <a:chOff x="511728" y="1019175"/>
            <a:chExt cx="5041784" cy="3749878"/>
          </a:xfrm>
          <a:solidFill>
            <a:schemeClr val="accent2">
              <a:lumMod val="20000"/>
              <a:lumOff val="80000"/>
            </a:schemeClr>
          </a:solidFill>
        </p:grpSpPr>
        <p:sp>
          <p:nvSpPr>
            <p:cNvPr id="4" name="Rectangle 3">
              <a:extLst>
                <a:ext uri="{FF2B5EF4-FFF2-40B4-BE49-F238E27FC236}">
                  <a16:creationId xmlns:a16="http://schemas.microsoft.com/office/drawing/2014/main" id="{E96E2CAD-5E9B-4B07-BCBE-43619C1F50EE}"/>
                </a:ext>
              </a:extLst>
            </p:cNvPr>
            <p:cNvSpPr/>
            <p:nvPr/>
          </p:nvSpPr>
          <p:spPr>
            <a:xfrm>
              <a:off x="511728" y="1019175"/>
              <a:ext cx="5041784" cy="374987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AA35BAEB-715B-458F-8B64-3C8F9C84E0E0}"/>
                </a:ext>
              </a:extLst>
            </p:cNvPr>
            <p:cNvSpPr txBox="1"/>
            <p:nvPr/>
          </p:nvSpPr>
          <p:spPr>
            <a:xfrm>
              <a:off x="632107" y="2652030"/>
              <a:ext cx="4858027" cy="427599"/>
            </a:xfrm>
            <a:prstGeom prst="rect">
              <a:avLst/>
            </a:prstGeom>
            <a:grpFill/>
          </p:spPr>
          <p:txBody>
            <a:bodyPr wrap="square" rtlCol="0" anchor="ctr" anchorCtr="0">
              <a:spAutoFit/>
            </a:bodyPr>
            <a:lstStyle/>
            <a:p>
              <a:pPr algn="ctr"/>
              <a:r>
                <a:rPr lang="en-US" b="1" dirty="0">
                  <a:solidFill>
                    <a:schemeClr val="accent4">
                      <a:lumMod val="75000"/>
                    </a:schemeClr>
                  </a:solidFill>
                </a:rPr>
                <a:t>GRAPH</a:t>
              </a:r>
            </a:p>
          </p:txBody>
        </p:sp>
      </p:grpSp>
      <p:grpSp>
        <p:nvGrpSpPr>
          <p:cNvPr id="7" name="Group 6">
            <a:extLst>
              <a:ext uri="{FF2B5EF4-FFF2-40B4-BE49-F238E27FC236}">
                <a16:creationId xmlns:a16="http://schemas.microsoft.com/office/drawing/2014/main" id="{633BB3C4-8C17-4A06-BDD2-E7F162FA268C}"/>
              </a:ext>
            </a:extLst>
          </p:cNvPr>
          <p:cNvGrpSpPr/>
          <p:nvPr/>
        </p:nvGrpSpPr>
        <p:grpSpPr>
          <a:xfrm>
            <a:off x="6354195" y="4525060"/>
            <a:ext cx="5338860" cy="1870958"/>
            <a:chOff x="359328" y="4773876"/>
            <a:chExt cx="5041784" cy="1870958"/>
          </a:xfrm>
          <a:solidFill>
            <a:schemeClr val="accent2">
              <a:lumMod val="20000"/>
              <a:lumOff val="80000"/>
            </a:schemeClr>
          </a:solidFill>
        </p:grpSpPr>
        <p:sp>
          <p:nvSpPr>
            <p:cNvPr id="8" name="Rectangle 7">
              <a:extLst>
                <a:ext uri="{FF2B5EF4-FFF2-40B4-BE49-F238E27FC236}">
                  <a16:creationId xmlns:a16="http://schemas.microsoft.com/office/drawing/2014/main" id="{CE0B605D-D5EA-4843-A79E-F83F80037938}"/>
                </a:ext>
              </a:extLst>
            </p:cNvPr>
            <p:cNvSpPr/>
            <p:nvPr/>
          </p:nvSpPr>
          <p:spPr>
            <a:xfrm>
              <a:off x="359328" y="4773876"/>
              <a:ext cx="5041784" cy="18709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281874A6-1892-4080-B6B7-FEB4E1E1CA3E}"/>
                </a:ext>
              </a:extLst>
            </p:cNvPr>
            <p:cNvSpPr txBox="1"/>
            <p:nvPr/>
          </p:nvSpPr>
          <p:spPr>
            <a:xfrm>
              <a:off x="479707" y="5139969"/>
              <a:ext cx="4858027" cy="1138773"/>
            </a:xfrm>
            <a:prstGeom prst="rect">
              <a:avLst/>
            </a:prstGeom>
            <a:grpFill/>
          </p:spPr>
          <p:txBody>
            <a:bodyPr wrap="square" rtlCol="0" anchor="ctr" anchorCtr="0">
              <a:spAutoFit/>
            </a:bodyPr>
            <a:lstStyle/>
            <a:p>
              <a:pPr algn="ctr"/>
              <a:r>
                <a:rPr lang="en-US" b="1" dirty="0">
                  <a:solidFill>
                    <a:schemeClr val="accent4">
                      <a:lumMod val="75000"/>
                    </a:schemeClr>
                  </a:solidFill>
                </a:rPr>
                <a:t>DATA TECHNIQUES</a:t>
              </a:r>
            </a:p>
            <a:p>
              <a:pPr marL="285750" indent="-285750" algn="ctr">
                <a:buFont typeface="Arial" panose="020B0604020202020204" pitchFamily="34" charset="0"/>
                <a:buChar char="•"/>
              </a:pPr>
              <a:r>
                <a:rPr lang="en-US" sz="1600" b="1" dirty="0">
                  <a:solidFill>
                    <a:schemeClr val="accent4">
                      <a:lumMod val="75000"/>
                    </a:schemeClr>
                  </a:solidFill>
                </a:rPr>
                <a:t>S&amp;P 500 data, sourced csv through webpage and used the read_csv format to pull.</a:t>
              </a:r>
            </a:p>
            <a:p>
              <a:pPr algn="ctr"/>
              <a:endParaRPr lang="en-US" b="1" dirty="0">
                <a:solidFill>
                  <a:schemeClr val="accent4">
                    <a:lumMod val="75000"/>
                  </a:schemeClr>
                </a:solidFill>
              </a:endParaRPr>
            </a:p>
          </p:txBody>
        </p:sp>
      </p:grpSp>
      <p:grpSp>
        <p:nvGrpSpPr>
          <p:cNvPr id="10" name="Group 9">
            <a:extLst>
              <a:ext uri="{FF2B5EF4-FFF2-40B4-BE49-F238E27FC236}">
                <a16:creationId xmlns:a16="http://schemas.microsoft.com/office/drawing/2014/main" id="{4954FBC5-A80C-493D-9D80-4AF7C937100D}"/>
              </a:ext>
            </a:extLst>
          </p:cNvPr>
          <p:cNvGrpSpPr/>
          <p:nvPr/>
        </p:nvGrpSpPr>
        <p:grpSpPr>
          <a:xfrm>
            <a:off x="371475" y="3157120"/>
            <a:ext cx="5338860" cy="3238898"/>
            <a:chOff x="511728" y="1019175"/>
            <a:chExt cx="5041784" cy="3749878"/>
          </a:xfrm>
          <a:solidFill>
            <a:schemeClr val="accent2">
              <a:lumMod val="20000"/>
              <a:lumOff val="80000"/>
            </a:schemeClr>
          </a:solidFill>
        </p:grpSpPr>
        <p:sp>
          <p:nvSpPr>
            <p:cNvPr id="11" name="Rectangle 10">
              <a:extLst>
                <a:ext uri="{FF2B5EF4-FFF2-40B4-BE49-F238E27FC236}">
                  <a16:creationId xmlns:a16="http://schemas.microsoft.com/office/drawing/2014/main" id="{5012102C-3905-41E1-91F2-5A9A360DBD3E}"/>
                </a:ext>
              </a:extLst>
            </p:cNvPr>
            <p:cNvSpPr/>
            <p:nvPr/>
          </p:nvSpPr>
          <p:spPr>
            <a:xfrm>
              <a:off x="511728" y="1019175"/>
              <a:ext cx="5041784" cy="374987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4548B873-E1D2-4DB3-847B-413666CB2609}"/>
                </a:ext>
              </a:extLst>
            </p:cNvPr>
            <p:cNvSpPr txBox="1"/>
            <p:nvPr/>
          </p:nvSpPr>
          <p:spPr>
            <a:xfrm>
              <a:off x="632105" y="2652029"/>
              <a:ext cx="4850916" cy="427599"/>
            </a:xfrm>
            <a:prstGeom prst="rect">
              <a:avLst/>
            </a:prstGeom>
            <a:grpFill/>
          </p:spPr>
          <p:txBody>
            <a:bodyPr wrap="square" rtlCol="0" anchor="ctr" anchorCtr="0">
              <a:spAutoFit/>
            </a:bodyPr>
            <a:lstStyle/>
            <a:p>
              <a:pPr algn="ctr"/>
              <a:r>
                <a:rPr lang="en-US" b="1" dirty="0">
                  <a:solidFill>
                    <a:schemeClr val="accent4">
                      <a:lumMod val="75000"/>
                    </a:schemeClr>
                  </a:solidFill>
                </a:rPr>
                <a:t>GRAPH</a:t>
              </a:r>
            </a:p>
          </p:txBody>
        </p:sp>
      </p:grpSp>
      <p:grpSp>
        <p:nvGrpSpPr>
          <p:cNvPr id="13" name="Group 12">
            <a:extLst>
              <a:ext uri="{FF2B5EF4-FFF2-40B4-BE49-F238E27FC236}">
                <a16:creationId xmlns:a16="http://schemas.microsoft.com/office/drawing/2014/main" id="{241D95EF-FBB0-4EE1-82C7-DA5A0B05A023}"/>
              </a:ext>
            </a:extLst>
          </p:cNvPr>
          <p:cNvGrpSpPr/>
          <p:nvPr/>
        </p:nvGrpSpPr>
        <p:grpSpPr>
          <a:xfrm>
            <a:off x="371475" y="701579"/>
            <a:ext cx="5338860" cy="2462213"/>
            <a:chOff x="359328" y="4478255"/>
            <a:chExt cx="5041784" cy="2462213"/>
          </a:xfrm>
          <a:solidFill>
            <a:schemeClr val="accent2">
              <a:lumMod val="20000"/>
              <a:lumOff val="80000"/>
            </a:schemeClr>
          </a:solidFill>
        </p:grpSpPr>
        <p:sp>
          <p:nvSpPr>
            <p:cNvPr id="14" name="Rectangle 13">
              <a:extLst>
                <a:ext uri="{FF2B5EF4-FFF2-40B4-BE49-F238E27FC236}">
                  <a16:creationId xmlns:a16="http://schemas.microsoft.com/office/drawing/2014/main" id="{20ED2BA6-4A91-4C59-9221-308DB25E1E44}"/>
                </a:ext>
              </a:extLst>
            </p:cNvPr>
            <p:cNvSpPr/>
            <p:nvPr/>
          </p:nvSpPr>
          <p:spPr>
            <a:xfrm>
              <a:off x="359328" y="4773876"/>
              <a:ext cx="5041784" cy="18709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a:extLst>
                <a:ext uri="{FF2B5EF4-FFF2-40B4-BE49-F238E27FC236}">
                  <a16:creationId xmlns:a16="http://schemas.microsoft.com/office/drawing/2014/main" id="{EB6ECAC1-3F31-44AD-BAB6-CD8A806B93F6}"/>
                </a:ext>
              </a:extLst>
            </p:cNvPr>
            <p:cNvSpPr txBox="1"/>
            <p:nvPr/>
          </p:nvSpPr>
          <p:spPr>
            <a:xfrm>
              <a:off x="479705" y="4478255"/>
              <a:ext cx="4850916" cy="2462213"/>
            </a:xfrm>
            <a:prstGeom prst="rect">
              <a:avLst/>
            </a:prstGeom>
            <a:grpFill/>
          </p:spPr>
          <p:txBody>
            <a:bodyPr wrap="square" rtlCol="0" anchor="ctr" anchorCtr="0">
              <a:spAutoFit/>
            </a:bodyPr>
            <a:lstStyle/>
            <a:p>
              <a:pPr algn="ctr"/>
              <a:r>
                <a:rPr lang="en-US" sz="1400" b="1" dirty="0">
                  <a:solidFill>
                    <a:schemeClr val="accent4">
                      <a:lumMod val="75000"/>
                    </a:schemeClr>
                  </a:solidFill>
                </a:rPr>
                <a:t>The stock market is not the most important indicator. However, it is one of the most well-known and widely followed.</a:t>
              </a:r>
            </a:p>
            <a:p>
              <a:pPr algn="ctr"/>
              <a:endParaRPr lang="en-US" sz="1400" b="1" dirty="0">
                <a:solidFill>
                  <a:schemeClr val="accent4">
                    <a:lumMod val="75000"/>
                  </a:schemeClr>
                </a:solidFill>
              </a:endParaRPr>
            </a:p>
            <a:p>
              <a:pPr algn="ctr"/>
              <a:r>
                <a:rPr lang="en-US" sz="1400" b="1" dirty="0">
                  <a:solidFill>
                    <a:schemeClr val="accent4">
                      <a:lumMod val="75000"/>
                    </a:schemeClr>
                  </a:solidFill>
                </a:rPr>
                <a:t>Comparing the 70’s to the 20’s – the changes in inflation correlates slightly with the stock market. In more recent times there have been a bit more consistency with the rate of inflation, which makes it easier to spot a macroeconomic issue that may have varying impacts on stocks which could in turn increase market volatility. This still does not serve as an outright indicator. However, historically and even as seen on the seventies chart, higher inflation has correlated </a:t>
              </a:r>
              <a:r>
                <a:rPr lang="en-US" sz="1400" b="1">
                  <a:solidFill>
                    <a:schemeClr val="accent4">
                      <a:lumMod val="75000"/>
                    </a:schemeClr>
                  </a:solidFill>
                </a:rPr>
                <a:t>with lower stock </a:t>
              </a:r>
              <a:r>
                <a:rPr lang="en-US" sz="1400" b="1" dirty="0">
                  <a:solidFill>
                    <a:schemeClr val="accent4">
                      <a:lumMod val="75000"/>
                    </a:schemeClr>
                  </a:solidFill>
                </a:rPr>
                <a:t>market returns</a:t>
              </a:r>
            </a:p>
          </p:txBody>
        </p:sp>
      </p:grpSp>
      <p:pic>
        <p:nvPicPr>
          <p:cNvPr id="16" name="Picture 15">
            <a:extLst>
              <a:ext uri="{FF2B5EF4-FFF2-40B4-BE49-F238E27FC236}">
                <a16:creationId xmlns:a16="http://schemas.microsoft.com/office/drawing/2014/main" id="{FB77B01C-0B17-A2DB-F180-0752B155E7B9}"/>
              </a:ext>
            </a:extLst>
          </p:cNvPr>
          <p:cNvPicPr>
            <a:picLocks noChangeAspect="1"/>
          </p:cNvPicPr>
          <p:nvPr/>
        </p:nvPicPr>
        <p:blipFill>
          <a:blip r:embed="rId2"/>
          <a:stretch>
            <a:fillRect/>
          </a:stretch>
        </p:blipFill>
        <p:spPr>
          <a:xfrm>
            <a:off x="6354195" y="1008187"/>
            <a:ext cx="5466330" cy="3216923"/>
          </a:xfrm>
          <a:prstGeom prst="rect">
            <a:avLst/>
          </a:prstGeom>
        </p:spPr>
      </p:pic>
      <p:pic>
        <p:nvPicPr>
          <p:cNvPr id="18" name="Picture 17">
            <a:extLst>
              <a:ext uri="{FF2B5EF4-FFF2-40B4-BE49-F238E27FC236}">
                <a16:creationId xmlns:a16="http://schemas.microsoft.com/office/drawing/2014/main" id="{1E199161-A351-EBE9-3662-D6448B06D949}"/>
              </a:ext>
            </a:extLst>
          </p:cNvPr>
          <p:cNvPicPr>
            <a:picLocks noChangeAspect="1"/>
          </p:cNvPicPr>
          <p:nvPr/>
        </p:nvPicPr>
        <p:blipFill>
          <a:blip r:embed="rId3"/>
          <a:stretch>
            <a:fillRect/>
          </a:stretch>
        </p:blipFill>
        <p:spPr>
          <a:xfrm>
            <a:off x="435210" y="3495795"/>
            <a:ext cx="5466330" cy="3216923"/>
          </a:xfrm>
          <a:prstGeom prst="rect">
            <a:avLst/>
          </a:prstGeom>
        </p:spPr>
      </p:pic>
    </p:spTree>
    <p:extLst>
      <p:ext uri="{BB962C8B-B14F-4D97-AF65-F5344CB8AC3E}">
        <p14:creationId xmlns:p14="http://schemas.microsoft.com/office/powerpoint/2010/main" val="1323443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D0695A62-984C-4285-AD42-210A271307ED}"/>
              </a:ext>
            </a:extLst>
          </p:cNvPr>
          <p:cNvSpPr txBox="1">
            <a:spLocks/>
          </p:cNvSpPr>
          <p:nvPr/>
        </p:nvSpPr>
        <p:spPr>
          <a:xfrm>
            <a:off x="371475" y="260351"/>
            <a:ext cx="11520487" cy="758824"/>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a:solidFill>
                  <a:schemeClr val="accent4"/>
                </a:solidFill>
                <a:latin typeface="Baskerville Old Face" panose="02020602080505020303" pitchFamily="18" charset="0"/>
              </a:rPr>
              <a:t>Critical Question 4 – </a:t>
            </a:r>
          </a:p>
        </p:txBody>
      </p:sp>
      <p:grpSp>
        <p:nvGrpSpPr>
          <p:cNvPr id="3" name="Group 2">
            <a:extLst>
              <a:ext uri="{FF2B5EF4-FFF2-40B4-BE49-F238E27FC236}">
                <a16:creationId xmlns:a16="http://schemas.microsoft.com/office/drawing/2014/main" id="{9BF1571E-1577-42C0-AA39-52869FA78F1F}"/>
              </a:ext>
            </a:extLst>
          </p:cNvPr>
          <p:cNvGrpSpPr/>
          <p:nvPr/>
        </p:nvGrpSpPr>
        <p:grpSpPr>
          <a:xfrm>
            <a:off x="6354195" y="997200"/>
            <a:ext cx="5338860" cy="3238898"/>
            <a:chOff x="511728" y="1019175"/>
            <a:chExt cx="5041784" cy="3749878"/>
          </a:xfrm>
          <a:solidFill>
            <a:schemeClr val="accent2">
              <a:lumMod val="20000"/>
              <a:lumOff val="80000"/>
            </a:schemeClr>
          </a:solidFill>
        </p:grpSpPr>
        <p:sp>
          <p:nvSpPr>
            <p:cNvPr id="4" name="Rectangle 3">
              <a:extLst>
                <a:ext uri="{FF2B5EF4-FFF2-40B4-BE49-F238E27FC236}">
                  <a16:creationId xmlns:a16="http://schemas.microsoft.com/office/drawing/2014/main" id="{E96E2CAD-5E9B-4B07-BCBE-43619C1F50EE}"/>
                </a:ext>
              </a:extLst>
            </p:cNvPr>
            <p:cNvSpPr/>
            <p:nvPr/>
          </p:nvSpPr>
          <p:spPr>
            <a:xfrm>
              <a:off x="511728" y="1019175"/>
              <a:ext cx="5041784" cy="374987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AA35BAEB-715B-458F-8B64-3C8F9C84E0E0}"/>
                </a:ext>
              </a:extLst>
            </p:cNvPr>
            <p:cNvSpPr txBox="1"/>
            <p:nvPr/>
          </p:nvSpPr>
          <p:spPr>
            <a:xfrm>
              <a:off x="632107" y="2652030"/>
              <a:ext cx="4858027" cy="427599"/>
            </a:xfrm>
            <a:prstGeom prst="rect">
              <a:avLst/>
            </a:prstGeom>
            <a:grpFill/>
          </p:spPr>
          <p:txBody>
            <a:bodyPr wrap="square" rtlCol="0" anchor="ctr" anchorCtr="0">
              <a:spAutoFit/>
            </a:bodyPr>
            <a:lstStyle/>
            <a:p>
              <a:pPr algn="ctr"/>
              <a:r>
                <a:rPr lang="en-US" b="1" dirty="0">
                  <a:solidFill>
                    <a:schemeClr val="accent4">
                      <a:lumMod val="75000"/>
                    </a:schemeClr>
                  </a:solidFill>
                </a:rPr>
                <a:t>GRAPH</a:t>
              </a:r>
            </a:p>
          </p:txBody>
        </p:sp>
      </p:grpSp>
      <p:grpSp>
        <p:nvGrpSpPr>
          <p:cNvPr id="7" name="Group 6">
            <a:extLst>
              <a:ext uri="{FF2B5EF4-FFF2-40B4-BE49-F238E27FC236}">
                <a16:creationId xmlns:a16="http://schemas.microsoft.com/office/drawing/2014/main" id="{633BB3C4-8C17-4A06-BDD2-E7F162FA268C}"/>
              </a:ext>
            </a:extLst>
          </p:cNvPr>
          <p:cNvGrpSpPr/>
          <p:nvPr/>
        </p:nvGrpSpPr>
        <p:grpSpPr>
          <a:xfrm>
            <a:off x="6354195" y="4525060"/>
            <a:ext cx="5338860" cy="1870958"/>
            <a:chOff x="359328" y="4773876"/>
            <a:chExt cx="5041784" cy="1870958"/>
          </a:xfrm>
          <a:solidFill>
            <a:schemeClr val="accent2">
              <a:lumMod val="20000"/>
              <a:lumOff val="80000"/>
            </a:schemeClr>
          </a:solidFill>
        </p:grpSpPr>
        <p:sp>
          <p:nvSpPr>
            <p:cNvPr id="8" name="Rectangle 7">
              <a:extLst>
                <a:ext uri="{FF2B5EF4-FFF2-40B4-BE49-F238E27FC236}">
                  <a16:creationId xmlns:a16="http://schemas.microsoft.com/office/drawing/2014/main" id="{CE0B605D-D5EA-4843-A79E-F83F80037938}"/>
                </a:ext>
              </a:extLst>
            </p:cNvPr>
            <p:cNvSpPr/>
            <p:nvPr/>
          </p:nvSpPr>
          <p:spPr>
            <a:xfrm>
              <a:off x="359328" y="4773876"/>
              <a:ext cx="5041784" cy="18709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281874A6-1892-4080-B6B7-FEB4E1E1CA3E}"/>
                </a:ext>
              </a:extLst>
            </p:cNvPr>
            <p:cNvSpPr txBox="1"/>
            <p:nvPr/>
          </p:nvSpPr>
          <p:spPr>
            <a:xfrm>
              <a:off x="479707" y="5524689"/>
              <a:ext cx="4858027" cy="369332"/>
            </a:xfrm>
            <a:prstGeom prst="rect">
              <a:avLst/>
            </a:prstGeom>
            <a:grpFill/>
          </p:spPr>
          <p:txBody>
            <a:bodyPr wrap="square" rtlCol="0" anchor="ctr" anchorCtr="0">
              <a:spAutoFit/>
            </a:bodyPr>
            <a:lstStyle/>
            <a:p>
              <a:pPr algn="ctr"/>
              <a:r>
                <a:rPr lang="en-US" b="1" dirty="0">
                  <a:solidFill>
                    <a:schemeClr val="accent4">
                      <a:lumMod val="75000"/>
                    </a:schemeClr>
                  </a:solidFill>
                </a:rPr>
                <a:t>DATA TECHNIQUES</a:t>
              </a:r>
            </a:p>
          </p:txBody>
        </p:sp>
      </p:grpSp>
      <p:grpSp>
        <p:nvGrpSpPr>
          <p:cNvPr id="10" name="Group 9">
            <a:extLst>
              <a:ext uri="{FF2B5EF4-FFF2-40B4-BE49-F238E27FC236}">
                <a16:creationId xmlns:a16="http://schemas.microsoft.com/office/drawing/2014/main" id="{4954FBC5-A80C-493D-9D80-4AF7C937100D}"/>
              </a:ext>
            </a:extLst>
          </p:cNvPr>
          <p:cNvGrpSpPr/>
          <p:nvPr/>
        </p:nvGrpSpPr>
        <p:grpSpPr>
          <a:xfrm>
            <a:off x="371475" y="3157120"/>
            <a:ext cx="5338860" cy="3238898"/>
            <a:chOff x="511728" y="1019175"/>
            <a:chExt cx="5041784" cy="3749878"/>
          </a:xfrm>
          <a:solidFill>
            <a:schemeClr val="accent2">
              <a:lumMod val="20000"/>
              <a:lumOff val="80000"/>
            </a:schemeClr>
          </a:solidFill>
        </p:grpSpPr>
        <p:sp>
          <p:nvSpPr>
            <p:cNvPr id="11" name="Rectangle 10">
              <a:extLst>
                <a:ext uri="{FF2B5EF4-FFF2-40B4-BE49-F238E27FC236}">
                  <a16:creationId xmlns:a16="http://schemas.microsoft.com/office/drawing/2014/main" id="{5012102C-3905-41E1-91F2-5A9A360DBD3E}"/>
                </a:ext>
              </a:extLst>
            </p:cNvPr>
            <p:cNvSpPr/>
            <p:nvPr/>
          </p:nvSpPr>
          <p:spPr>
            <a:xfrm>
              <a:off x="511728" y="1019175"/>
              <a:ext cx="5041784" cy="374987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4548B873-E1D2-4DB3-847B-413666CB2609}"/>
                </a:ext>
              </a:extLst>
            </p:cNvPr>
            <p:cNvSpPr txBox="1"/>
            <p:nvPr/>
          </p:nvSpPr>
          <p:spPr>
            <a:xfrm>
              <a:off x="632105" y="2652029"/>
              <a:ext cx="4850916" cy="427599"/>
            </a:xfrm>
            <a:prstGeom prst="rect">
              <a:avLst/>
            </a:prstGeom>
            <a:grpFill/>
          </p:spPr>
          <p:txBody>
            <a:bodyPr wrap="square" rtlCol="0" anchor="ctr" anchorCtr="0">
              <a:spAutoFit/>
            </a:bodyPr>
            <a:lstStyle/>
            <a:p>
              <a:pPr algn="ctr"/>
              <a:r>
                <a:rPr lang="en-US" b="1" dirty="0">
                  <a:solidFill>
                    <a:schemeClr val="accent4">
                      <a:lumMod val="75000"/>
                    </a:schemeClr>
                  </a:solidFill>
                </a:rPr>
                <a:t>GRAPH</a:t>
              </a:r>
            </a:p>
          </p:txBody>
        </p:sp>
      </p:grpSp>
      <p:grpSp>
        <p:nvGrpSpPr>
          <p:cNvPr id="13" name="Group 12">
            <a:extLst>
              <a:ext uri="{FF2B5EF4-FFF2-40B4-BE49-F238E27FC236}">
                <a16:creationId xmlns:a16="http://schemas.microsoft.com/office/drawing/2014/main" id="{241D95EF-FBB0-4EE1-82C7-DA5A0B05A023}"/>
              </a:ext>
            </a:extLst>
          </p:cNvPr>
          <p:cNvGrpSpPr/>
          <p:nvPr/>
        </p:nvGrpSpPr>
        <p:grpSpPr>
          <a:xfrm>
            <a:off x="371475" y="997200"/>
            <a:ext cx="5338860" cy="1870958"/>
            <a:chOff x="359328" y="4773876"/>
            <a:chExt cx="5041784" cy="1870958"/>
          </a:xfrm>
          <a:solidFill>
            <a:schemeClr val="accent2">
              <a:lumMod val="20000"/>
              <a:lumOff val="80000"/>
            </a:schemeClr>
          </a:solidFill>
        </p:grpSpPr>
        <p:sp>
          <p:nvSpPr>
            <p:cNvPr id="14" name="Rectangle 13">
              <a:extLst>
                <a:ext uri="{FF2B5EF4-FFF2-40B4-BE49-F238E27FC236}">
                  <a16:creationId xmlns:a16="http://schemas.microsoft.com/office/drawing/2014/main" id="{20ED2BA6-4A91-4C59-9221-308DB25E1E44}"/>
                </a:ext>
              </a:extLst>
            </p:cNvPr>
            <p:cNvSpPr/>
            <p:nvPr/>
          </p:nvSpPr>
          <p:spPr>
            <a:xfrm>
              <a:off x="359328" y="4773876"/>
              <a:ext cx="5041784" cy="18709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a:extLst>
                <a:ext uri="{FF2B5EF4-FFF2-40B4-BE49-F238E27FC236}">
                  <a16:creationId xmlns:a16="http://schemas.microsoft.com/office/drawing/2014/main" id="{EB6ECAC1-3F31-44AD-BAB6-CD8A806B93F6}"/>
                </a:ext>
              </a:extLst>
            </p:cNvPr>
            <p:cNvSpPr txBox="1"/>
            <p:nvPr/>
          </p:nvSpPr>
          <p:spPr>
            <a:xfrm>
              <a:off x="479705" y="5524689"/>
              <a:ext cx="4850916" cy="369332"/>
            </a:xfrm>
            <a:prstGeom prst="rect">
              <a:avLst/>
            </a:prstGeom>
            <a:grpFill/>
          </p:spPr>
          <p:txBody>
            <a:bodyPr wrap="square" rtlCol="0" anchor="ctr" anchorCtr="0">
              <a:spAutoFit/>
            </a:bodyPr>
            <a:lstStyle/>
            <a:p>
              <a:pPr algn="ctr"/>
              <a:r>
                <a:rPr lang="en-US" b="1" dirty="0">
                  <a:solidFill>
                    <a:schemeClr val="accent4">
                      <a:lumMod val="75000"/>
                    </a:schemeClr>
                  </a:solidFill>
                </a:rPr>
                <a:t>KEY FINDINGS</a:t>
              </a:r>
            </a:p>
          </p:txBody>
        </p:sp>
      </p:grpSp>
    </p:spTree>
    <p:extLst>
      <p:ext uri="{BB962C8B-B14F-4D97-AF65-F5344CB8AC3E}">
        <p14:creationId xmlns:p14="http://schemas.microsoft.com/office/powerpoint/2010/main" val="3219924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a:extLst>
              <a:ext uri="{FF2B5EF4-FFF2-40B4-BE49-F238E27FC236}">
                <a16:creationId xmlns:a16="http://schemas.microsoft.com/office/drawing/2014/main" id="{9FFED4B0-9324-42A2-8EDE-49C70CB99FFB}"/>
              </a:ext>
            </a:extLst>
          </p:cNvPr>
          <p:cNvSpPr txBox="1">
            <a:spLocks/>
          </p:cNvSpPr>
          <p:nvPr/>
        </p:nvSpPr>
        <p:spPr>
          <a:xfrm>
            <a:off x="335756" y="273050"/>
            <a:ext cx="11520487" cy="758824"/>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endParaRPr lang="en-US" dirty="0">
              <a:solidFill>
                <a:srgbClr val="E6E6E6"/>
              </a:solidFill>
              <a:latin typeface="Baskerville Old Face" panose="02020602080505020303" pitchFamily="18" charset="0"/>
            </a:endParaRPr>
          </a:p>
        </p:txBody>
      </p:sp>
      <p:sp>
        <p:nvSpPr>
          <p:cNvPr id="5" name="Rectangle 4">
            <a:extLst>
              <a:ext uri="{FF2B5EF4-FFF2-40B4-BE49-F238E27FC236}">
                <a16:creationId xmlns:a16="http://schemas.microsoft.com/office/drawing/2014/main" id="{338879F6-BF47-439D-93CA-6C1807198AE1}"/>
              </a:ext>
            </a:extLst>
          </p:cNvPr>
          <p:cNvSpPr/>
          <p:nvPr/>
        </p:nvSpPr>
        <p:spPr>
          <a:xfrm>
            <a:off x="385762" y="1031874"/>
            <a:ext cx="11470481" cy="5483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4276AA"/>
                </a:solidFill>
                <a:effectLst/>
                <a:uLnTx/>
                <a:uFillTx/>
                <a:latin typeface="Calibri Light"/>
                <a:ea typeface="+mn-ea"/>
                <a:cs typeface="+mn-cs"/>
              </a:rPr>
              <a:t>Results - Critical Questions: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1" i="0" u="sng" strike="noStrike" kern="1200" cap="none" spc="0" normalizeH="0" baseline="0" noProof="0" dirty="0">
              <a:ln>
                <a:noFill/>
              </a:ln>
              <a:solidFill>
                <a:srgbClr val="4276AA"/>
              </a:solidFill>
              <a:effectLst/>
              <a:uLnTx/>
              <a:uFillTx/>
              <a:latin typeface="Calibri Ligh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4276AA"/>
                </a:solidFill>
                <a:effectLst/>
                <a:uLnTx/>
                <a:uFillTx/>
                <a:latin typeface="Calibri Light"/>
                <a:ea typeface="+mn-ea"/>
                <a:cs typeface="+mn-cs"/>
              </a:rPr>
              <a:t>Similarities between periods outweighed differences?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4276AA"/>
                </a:solidFill>
                <a:effectLst/>
                <a:uLnTx/>
                <a:uFillTx/>
                <a:latin typeface="Calibri Light"/>
                <a:ea typeface="+mn-ea"/>
                <a:cs typeface="+mn-cs"/>
              </a:rPr>
              <a:t>Gold…</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dirty="0">
                <a:solidFill>
                  <a:srgbClr val="4276AA"/>
                </a:solidFill>
                <a:latin typeface="Calibri Light"/>
              </a:rPr>
              <a:t>Govt. Spending…</a:t>
            </a:r>
            <a:endParaRPr kumimoji="0" lang="en-US" sz="1800" b="0" i="0" u="none" strike="noStrike" kern="1200" cap="none" spc="0" normalizeH="0" baseline="0" noProof="0" dirty="0">
              <a:ln>
                <a:noFill/>
              </a:ln>
              <a:solidFill>
                <a:srgbClr val="4276AA"/>
              </a:solidFill>
              <a:effectLst/>
              <a:uLnTx/>
              <a:uFillTx/>
              <a:latin typeface="Calibri Ligh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4276AA"/>
                </a:solidFill>
                <a:effectLst/>
                <a:uLnTx/>
                <a:uFillTx/>
                <a:latin typeface="Calibri Light"/>
                <a:ea typeface="+mn-ea"/>
                <a:cs typeface="+mn-cs"/>
              </a:rPr>
              <a:t>Stock Market vs. CPI…</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4276AA"/>
                </a:solidFill>
                <a:effectLst/>
                <a:uLnTx/>
                <a:uFillTx/>
                <a:latin typeface="Calibri Light"/>
                <a:ea typeface="+mn-ea"/>
                <a:cs typeface="+mn-cs"/>
              </a:rPr>
              <a:t>Wage Price Index…</a:t>
            </a:r>
            <a:endParaRPr lang="en-US" sz="2400" b="1" u="sng" dirty="0">
              <a:solidFill>
                <a:schemeClr val="accent4"/>
              </a:solidFill>
            </a:endParaRPr>
          </a:p>
          <a:p>
            <a:endParaRPr lang="en-US" sz="2400" b="1" u="sng" dirty="0">
              <a:solidFill>
                <a:schemeClr val="accent4"/>
              </a:solidFill>
            </a:endParaRPr>
          </a:p>
          <a:p>
            <a:r>
              <a:rPr lang="en-US" sz="2400" b="1" u="sng" dirty="0">
                <a:solidFill>
                  <a:schemeClr val="accent4"/>
                </a:solidFill>
              </a:rPr>
              <a:t>Limitations</a:t>
            </a:r>
          </a:p>
          <a:p>
            <a:endParaRPr lang="en-US" sz="1000" b="1" u="sng" dirty="0">
              <a:solidFill>
                <a:schemeClr val="accent4"/>
              </a:solidFill>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dirty="0">
                <a:solidFill>
                  <a:srgbClr val="4276AA"/>
                </a:solidFill>
                <a:latin typeface="Calibri Light"/>
              </a:rPr>
              <a:t>Infinite economic metrics to consider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dirty="0">
                <a:solidFill>
                  <a:srgbClr val="4276AA"/>
                </a:solidFill>
                <a:latin typeface="Calibri Light"/>
              </a:rPr>
              <a:t>If there was a definitive metric to approach and then you would hope our govt would have found it by now</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dirty="0">
                <a:solidFill>
                  <a:srgbClr val="4276AA"/>
                </a:solidFill>
                <a:latin typeface="Calibri Light"/>
              </a:rPr>
              <a:t>Data sourcing limitations….</a:t>
            </a:r>
          </a:p>
          <a:p>
            <a:pPr marR="0" lvl="0" algn="l" defTabSz="914400" rtl="0" eaLnBrk="1" fontAlgn="auto" latinLnBrk="0" hangingPunct="1">
              <a:lnSpc>
                <a:spcPct val="100000"/>
              </a:lnSpc>
              <a:spcBef>
                <a:spcPts val="0"/>
              </a:spcBef>
              <a:spcAft>
                <a:spcPts val="0"/>
              </a:spcAft>
              <a:buClrTx/>
              <a:buSzTx/>
              <a:tabLst/>
              <a:defRPr/>
            </a:pPr>
            <a:endParaRPr lang="en-US" sz="2400" dirty="0">
              <a:solidFill>
                <a:schemeClr val="accent4"/>
              </a:solidFill>
            </a:endParaRPr>
          </a:p>
          <a:p>
            <a:r>
              <a:rPr lang="en-US" sz="2400" b="1" u="sng" dirty="0">
                <a:solidFill>
                  <a:schemeClr val="accent4"/>
                </a:solidFill>
              </a:rPr>
              <a:t>Answer to hypothesis…</a:t>
            </a:r>
          </a:p>
          <a:p>
            <a:endParaRPr lang="en-US" sz="1000" b="1" u="sng" dirty="0">
              <a:solidFill>
                <a:schemeClr val="accent4"/>
              </a:solidFill>
            </a:endParaRPr>
          </a:p>
          <a:p>
            <a:pPr marL="285750" indent="-285750">
              <a:buFont typeface="Arial" panose="020B0604020202020204" pitchFamily="34" charset="0"/>
              <a:buChar char="•"/>
            </a:pPr>
            <a:r>
              <a:rPr lang="en-US" dirty="0">
                <a:solidFill>
                  <a:schemeClr val="accent4"/>
                </a:solidFill>
              </a:rPr>
              <a:t>Concluding statement describing whether the questions were answered to your satisfaction, and briefly summarise your findings</a:t>
            </a:r>
          </a:p>
        </p:txBody>
      </p:sp>
      <p:sp>
        <p:nvSpPr>
          <p:cNvPr id="4" name="Title 5">
            <a:extLst>
              <a:ext uri="{FF2B5EF4-FFF2-40B4-BE49-F238E27FC236}">
                <a16:creationId xmlns:a16="http://schemas.microsoft.com/office/drawing/2014/main" id="{2125F9FF-4670-4534-ADD1-3120DE7F76FB}"/>
              </a:ext>
            </a:extLst>
          </p:cNvPr>
          <p:cNvSpPr txBox="1">
            <a:spLocks/>
          </p:cNvSpPr>
          <p:nvPr/>
        </p:nvSpPr>
        <p:spPr>
          <a:xfrm>
            <a:off x="385762" y="273050"/>
            <a:ext cx="11520487" cy="758824"/>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a:solidFill>
                  <a:srgbClr val="E6E6E6"/>
                </a:solidFill>
                <a:latin typeface="Baskerville Old Face" panose="02020602080505020303" pitchFamily="18" charset="0"/>
              </a:rPr>
              <a:t>Conclusion – Could add some graphic to break this up </a:t>
            </a:r>
          </a:p>
        </p:txBody>
      </p:sp>
    </p:spTree>
    <p:extLst>
      <p:ext uri="{BB962C8B-B14F-4D97-AF65-F5344CB8AC3E}">
        <p14:creationId xmlns:p14="http://schemas.microsoft.com/office/powerpoint/2010/main" val="2795203559"/>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4971</TotalTime>
  <Words>587</Words>
  <Application>Microsoft Macintosh PowerPoint</Application>
  <PresentationFormat>Widescreen</PresentationFormat>
  <Paragraphs>90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Baskerville Old Face</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William Mortlock-Chapman</dc:creator>
  <cp:lastModifiedBy>Ogaga Edafe</cp:lastModifiedBy>
  <cp:revision>3</cp:revision>
  <dcterms:created xsi:type="dcterms:W3CDTF">2022-08-08T10:40:32Z</dcterms:created>
  <dcterms:modified xsi:type="dcterms:W3CDTF">2022-08-14T04:01:27Z</dcterms:modified>
</cp:coreProperties>
</file>