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handoutMasterIdLst>
    <p:handoutMasterId r:id="rId11"/>
  </p:handoutMasterIdLst>
  <p:sldIdLst>
    <p:sldId id="302" r:id="rId2"/>
    <p:sldId id="301" r:id="rId3"/>
    <p:sldId id="282" r:id="rId4"/>
    <p:sldId id="306" r:id="rId5"/>
    <p:sldId id="309" r:id="rId6"/>
    <p:sldId id="308" r:id="rId7"/>
    <p:sldId id="310" r:id="rId8"/>
    <p:sldId id="31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D4CD85-A1F2-44C3-972F-3DA8D3196452}" v="6" dt="2022-08-15T08:32:03.1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533" autoAdjust="0"/>
    <p:restoredTop sz="93810" autoAdjust="0"/>
  </p:normalViewPr>
  <p:slideViewPr>
    <p:cSldViewPr snapToGrid="0" showGuides="1">
      <p:cViewPr varScale="1">
        <p:scale>
          <a:sx n="114" d="100"/>
          <a:sy n="114" d="100"/>
        </p:scale>
        <p:origin x="156" y="120"/>
      </p:cViewPr>
      <p:guideLst>
        <p:guide orient="horz" pos="2160"/>
        <p:guide pos="3840"/>
      </p:guideLst>
    </p:cSldViewPr>
  </p:slideViewPr>
  <p:outlineViewPr>
    <p:cViewPr>
      <p:scale>
        <a:sx n="33" d="100"/>
        <a:sy n="33" d="100"/>
      </p:scale>
      <p:origin x="0" y="-1249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William Mortlock-Chapman" userId="b8afd2a2-3045-4bd8-922b-318540b440b8" providerId="ADAL" clId="{E6D4CD85-A1F2-44C3-972F-3DA8D3196452}"/>
    <pc:docChg chg="undo custSel delSld modSld sldOrd">
      <pc:chgData name="Thomas William Mortlock-Chapman" userId="b8afd2a2-3045-4bd8-922b-318540b440b8" providerId="ADAL" clId="{E6D4CD85-A1F2-44C3-972F-3DA8D3196452}" dt="2022-08-15T09:11:40.373" v="3564" actId="20577"/>
      <pc:docMkLst>
        <pc:docMk/>
      </pc:docMkLst>
      <pc:sldChg chg="addSp delSp modSp mod">
        <pc:chgData name="Thomas William Mortlock-Chapman" userId="b8afd2a2-3045-4bd8-922b-318540b440b8" providerId="ADAL" clId="{E6D4CD85-A1F2-44C3-972F-3DA8D3196452}" dt="2022-08-15T07:41:00.626" v="1019" actId="20577"/>
        <pc:sldMkLst>
          <pc:docMk/>
          <pc:sldMk cId="196070355" sldId="282"/>
        </pc:sldMkLst>
        <pc:spChg chg="mod">
          <ac:chgData name="Thomas William Mortlock-Chapman" userId="b8afd2a2-3045-4bd8-922b-318540b440b8" providerId="ADAL" clId="{E6D4CD85-A1F2-44C3-972F-3DA8D3196452}" dt="2022-08-15T07:34:58.265" v="800" actId="404"/>
          <ac:spMkLst>
            <pc:docMk/>
            <pc:sldMk cId="196070355" sldId="282"/>
            <ac:spMk id="10" creationId="{E9BD357A-3478-48AC-BB6E-0F3A550B8181}"/>
          </ac:spMkLst>
        </pc:spChg>
        <pc:spChg chg="mod">
          <ac:chgData name="Thomas William Mortlock-Chapman" userId="b8afd2a2-3045-4bd8-922b-318540b440b8" providerId="ADAL" clId="{E6D4CD85-A1F2-44C3-972F-3DA8D3196452}" dt="2022-08-15T07:41:00.626" v="1019" actId="20577"/>
          <ac:spMkLst>
            <pc:docMk/>
            <pc:sldMk cId="196070355" sldId="282"/>
            <ac:spMk id="16" creationId="{DED8B743-2BC5-4751-BACA-13044EF0A618}"/>
          </ac:spMkLst>
        </pc:spChg>
        <pc:grpChg chg="mod">
          <ac:chgData name="Thomas William Mortlock-Chapman" userId="b8afd2a2-3045-4bd8-922b-318540b440b8" providerId="ADAL" clId="{E6D4CD85-A1F2-44C3-972F-3DA8D3196452}" dt="2022-08-15T07:27:29.864" v="745" actId="14100"/>
          <ac:grpSpMkLst>
            <pc:docMk/>
            <pc:sldMk cId="196070355" sldId="282"/>
            <ac:grpSpMk id="8" creationId="{6D3655C6-57E1-4892-8380-9605D12F15E3}"/>
          </ac:grpSpMkLst>
        </pc:grpChg>
        <pc:grpChg chg="del">
          <ac:chgData name="Thomas William Mortlock-Chapman" userId="b8afd2a2-3045-4bd8-922b-318540b440b8" providerId="ADAL" clId="{E6D4CD85-A1F2-44C3-972F-3DA8D3196452}" dt="2022-08-15T07:24:21.323" v="603" actId="478"/>
          <ac:grpSpMkLst>
            <pc:docMk/>
            <pc:sldMk cId="196070355" sldId="282"/>
            <ac:grpSpMk id="11" creationId="{9B1CDED8-84B0-4E07-8892-0FF3F74147F1}"/>
          </ac:grpSpMkLst>
        </pc:grpChg>
        <pc:grpChg chg="mod">
          <ac:chgData name="Thomas William Mortlock-Chapman" userId="b8afd2a2-3045-4bd8-922b-318540b440b8" providerId="ADAL" clId="{E6D4CD85-A1F2-44C3-972F-3DA8D3196452}" dt="2022-08-15T07:25:07.289" v="616" actId="14100"/>
          <ac:grpSpMkLst>
            <pc:docMk/>
            <pc:sldMk cId="196070355" sldId="282"/>
            <ac:grpSpMk id="14" creationId="{2EB177FE-4E82-4F72-8B67-D969B8AAD872}"/>
          </ac:grpSpMkLst>
        </pc:grpChg>
        <pc:picChg chg="add mod">
          <ac:chgData name="Thomas William Mortlock-Chapman" userId="b8afd2a2-3045-4bd8-922b-318540b440b8" providerId="ADAL" clId="{E6D4CD85-A1F2-44C3-972F-3DA8D3196452}" dt="2022-08-15T07:24:38.408" v="607" actId="14100"/>
          <ac:picMkLst>
            <pc:docMk/>
            <pc:sldMk cId="196070355" sldId="282"/>
            <ac:picMk id="3" creationId="{6E8248B9-31B7-4E0E-A85E-FD9679A244CB}"/>
          </ac:picMkLst>
        </pc:picChg>
        <pc:picChg chg="add mod">
          <ac:chgData name="Thomas William Mortlock-Chapman" userId="b8afd2a2-3045-4bd8-922b-318540b440b8" providerId="ADAL" clId="{E6D4CD85-A1F2-44C3-972F-3DA8D3196452}" dt="2022-08-15T07:30:29.849" v="748" actId="1076"/>
          <ac:picMkLst>
            <pc:docMk/>
            <pc:sldMk cId="196070355" sldId="282"/>
            <ac:picMk id="5" creationId="{92149EDC-4DB6-41E4-AB0F-BB7B831DFFB4}"/>
          </ac:picMkLst>
        </pc:picChg>
        <pc:picChg chg="add del mod">
          <ac:chgData name="Thomas William Mortlock-Chapman" userId="b8afd2a2-3045-4bd8-922b-318540b440b8" providerId="ADAL" clId="{E6D4CD85-A1F2-44C3-972F-3DA8D3196452}" dt="2022-08-15T03:44:08.525" v="543" actId="478"/>
          <ac:picMkLst>
            <pc:docMk/>
            <pc:sldMk cId="196070355" sldId="282"/>
            <ac:picMk id="7" creationId="{4B6BB701-47FB-4160-B8DA-F4DD5DE34F4D}"/>
          </ac:picMkLst>
        </pc:picChg>
        <pc:picChg chg="del">
          <ac:chgData name="Thomas William Mortlock-Chapman" userId="b8afd2a2-3045-4bd8-922b-318540b440b8" providerId="ADAL" clId="{E6D4CD85-A1F2-44C3-972F-3DA8D3196452}" dt="2022-08-15T03:44:03.214" v="539" actId="478"/>
          <ac:picMkLst>
            <pc:docMk/>
            <pc:sldMk cId="196070355" sldId="282"/>
            <ac:picMk id="18" creationId="{3E272100-5E9E-93F0-77DA-0A63072F4CC5}"/>
          </ac:picMkLst>
        </pc:picChg>
      </pc:sldChg>
      <pc:sldChg chg="modSp mod">
        <pc:chgData name="Thomas William Mortlock-Chapman" userId="b8afd2a2-3045-4bd8-922b-318540b440b8" providerId="ADAL" clId="{E6D4CD85-A1F2-44C3-972F-3DA8D3196452}" dt="2022-08-15T09:01:40.228" v="3197" actId="20577"/>
        <pc:sldMkLst>
          <pc:docMk/>
          <pc:sldMk cId="573091257" sldId="301"/>
        </pc:sldMkLst>
        <pc:spChg chg="mod">
          <ac:chgData name="Thomas William Mortlock-Chapman" userId="b8afd2a2-3045-4bd8-922b-318540b440b8" providerId="ADAL" clId="{E6D4CD85-A1F2-44C3-972F-3DA8D3196452}" dt="2022-08-15T09:01:40.228" v="3197" actId="20577"/>
          <ac:spMkLst>
            <pc:docMk/>
            <pc:sldMk cId="573091257" sldId="301"/>
            <ac:spMk id="3" creationId="{9FFED4B0-9324-42A2-8EDE-49C70CB99FFB}"/>
          </ac:spMkLst>
        </pc:spChg>
        <pc:spChg chg="mod">
          <ac:chgData name="Thomas William Mortlock-Chapman" userId="b8afd2a2-3045-4bd8-922b-318540b440b8" providerId="ADAL" clId="{E6D4CD85-A1F2-44C3-972F-3DA8D3196452}" dt="2022-08-15T08:19:06.197" v="2892" actId="20577"/>
          <ac:spMkLst>
            <pc:docMk/>
            <pc:sldMk cId="573091257" sldId="301"/>
            <ac:spMk id="5" creationId="{338879F6-BF47-439D-93CA-6C1807198AE1}"/>
          </ac:spMkLst>
        </pc:spChg>
      </pc:sldChg>
      <pc:sldChg chg="addSp delSp modSp mod">
        <pc:chgData name="Thomas William Mortlock-Chapman" userId="b8afd2a2-3045-4bd8-922b-318540b440b8" providerId="ADAL" clId="{E6D4CD85-A1F2-44C3-972F-3DA8D3196452}" dt="2022-08-15T07:52:20.621" v="1713" actId="113"/>
        <pc:sldMkLst>
          <pc:docMk/>
          <pc:sldMk cId="916859519" sldId="306"/>
        </pc:sldMkLst>
        <pc:spChg chg="mod">
          <ac:chgData name="Thomas William Mortlock-Chapman" userId="b8afd2a2-3045-4bd8-922b-318540b440b8" providerId="ADAL" clId="{E6D4CD85-A1F2-44C3-972F-3DA8D3196452}" dt="2022-08-15T07:36:46.801" v="964" actId="113"/>
          <ac:spMkLst>
            <pc:docMk/>
            <pc:sldMk cId="916859519" sldId="306"/>
            <ac:spMk id="9" creationId="{93B8A062-95F2-4B2F-A469-21ABD532D1A4}"/>
          </ac:spMkLst>
        </pc:spChg>
        <pc:spChg chg="mod">
          <ac:chgData name="Thomas William Mortlock-Chapman" userId="b8afd2a2-3045-4bd8-922b-318540b440b8" providerId="ADAL" clId="{E6D4CD85-A1F2-44C3-972F-3DA8D3196452}" dt="2022-08-15T07:52:20.621" v="1713" actId="113"/>
          <ac:spMkLst>
            <pc:docMk/>
            <pc:sldMk cId="916859519" sldId="306"/>
            <ac:spMk id="15" creationId="{5363ACAB-7AFD-424D-ACB5-889029C1E26C}"/>
          </ac:spMkLst>
        </pc:spChg>
        <pc:grpChg chg="del">
          <ac:chgData name="Thomas William Mortlock-Chapman" userId="b8afd2a2-3045-4bd8-922b-318540b440b8" providerId="ADAL" clId="{E6D4CD85-A1F2-44C3-972F-3DA8D3196452}" dt="2022-08-15T07:31:39.586" v="753" actId="478"/>
          <ac:grpSpMkLst>
            <pc:docMk/>
            <pc:sldMk cId="916859519" sldId="306"/>
            <ac:grpSpMk id="3" creationId="{08E6EE63-3D6D-4047-BAFA-16758B553D2F}"/>
          </ac:grpSpMkLst>
        </pc:grpChg>
        <pc:grpChg chg="mod">
          <ac:chgData name="Thomas William Mortlock-Chapman" userId="b8afd2a2-3045-4bd8-922b-318540b440b8" providerId="ADAL" clId="{E6D4CD85-A1F2-44C3-972F-3DA8D3196452}" dt="2022-08-15T07:40:34.228" v="1000" actId="14100"/>
          <ac:grpSpMkLst>
            <pc:docMk/>
            <pc:sldMk cId="916859519" sldId="306"/>
            <ac:grpSpMk id="7" creationId="{D09633BD-0C7D-48EE-BEEE-AEE51D949828}"/>
          </ac:grpSpMkLst>
        </pc:grpChg>
        <pc:grpChg chg="del">
          <ac:chgData name="Thomas William Mortlock-Chapman" userId="b8afd2a2-3045-4bd8-922b-318540b440b8" providerId="ADAL" clId="{E6D4CD85-A1F2-44C3-972F-3DA8D3196452}" dt="2022-08-15T07:30:33.657" v="749" actId="478"/>
          <ac:grpSpMkLst>
            <pc:docMk/>
            <pc:sldMk cId="916859519" sldId="306"/>
            <ac:grpSpMk id="10" creationId="{AA5802D9-ADCC-4470-B8E3-D3EE25D03F58}"/>
          </ac:grpSpMkLst>
        </pc:grpChg>
        <pc:grpChg chg="mod">
          <ac:chgData name="Thomas William Mortlock-Chapman" userId="b8afd2a2-3045-4bd8-922b-318540b440b8" providerId="ADAL" clId="{E6D4CD85-A1F2-44C3-972F-3DA8D3196452}" dt="2022-08-15T07:37:26.615" v="972" actId="14100"/>
          <ac:grpSpMkLst>
            <pc:docMk/>
            <pc:sldMk cId="916859519" sldId="306"/>
            <ac:grpSpMk id="13" creationId="{0A4A8D13-D1B1-4BCA-8630-53EEE2FA1EDD}"/>
          </ac:grpSpMkLst>
        </pc:grpChg>
        <pc:picChg chg="del">
          <ac:chgData name="Thomas William Mortlock-Chapman" userId="b8afd2a2-3045-4bd8-922b-318540b440b8" providerId="ADAL" clId="{E6D4CD85-A1F2-44C3-972F-3DA8D3196452}" dt="2022-08-15T07:31:35.658" v="752" actId="478"/>
          <ac:picMkLst>
            <pc:docMk/>
            <pc:sldMk cId="916859519" sldId="306"/>
            <ac:picMk id="16" creationId="{5B3BDA7F-7EE1-CEE3-3BFD-B66BBD58D78F}"/>
          </ac:picMkLst>
        </pc:picChg>
        <pc:picChg chg="add mod">
          <ac:chgData name="Thomas William Mortlock-Chapman" userId="b8afd2a2-3045-4bd8-922b-318540b440b8" providerId="ADAL" clId="{E6D4CD85-A1F2-44C3-972F-3DA8D3196452}" dt="2022-08-15T07:37:17.998" v="969" actId="14100"/>
          <ac:picMkLst>
            <pc:docMk/>
            <pc:sldMk cId="916859519" sldId="306"/>
            <ac:picMk id="17" creationId="{3F1D7DA0-8713-43DB-874F-A56A72EC13BB}"/>
          </ac:picMkLst>
        </pc:picChg>
        <pc:picChg chg="add mod">
          <ac:chgData name="Thomas William Mortlock-Chapman" userId="b8afd2a2-3045-4bd8-922b-318540b440b8" providerId="ADAL" clId="{E6D4CD85-A1F2-44C3-972F-3DA8D3196452}" dt="2022-08-15T07:40:31.728" v="999" actId="1076"/>
          <ac:picMkLst>
            <pc:docMk/>
            <pc:sldMk cId="916859519" sldId="306"/>
            <ac:picMk id="19" creationId="{25F92F56-7122-46C8-B9B8-C5FB1C4F3BB9}"/>
          </ac:picMkLst>
        </pc:picChg>
      </pc:sldChg>
      <pc:sldChg chg="modSp del mod">
        <pc:chgData name="Thomas William Mortlock-Chapman" userId="b8afd2a2-3045-4bd8-922b-318540b440b8" providerId="ADAL" clId="{E6D4CD85-A1F2-44C3-972F-3DA8D3196452}" dt="2022-08-15T08:21:25.918" v="2893" actId="2696"/>
        <pc:sldMkLst>
          <pc:docMk/>
          <pc:sldMk cId="253220141" sldId="307"/>
        </pc:sldMkLst>
        <pc:spChg chg="mod">
          <ac:chgData name="Thomas William Mortlock-Chapman" userId="b8afd2a2-3045-4bd8-922b-318540b440b8" providerId="ADAL" clId="{E6D4CD85-A1F2-44C3-972F-3DA8D3196452}" dt="2022-08-15T03:34:21.993" v="180" actId="6549"/>
          <ac:spMkLst>
            <pc:docMk/>
            <pc:sldMk cId="253220141" sldId="307"/>
            <ac:spMk id="6" creationId="{D0695A62-984C-4285-AD42-210A271307ED}"/>
          </ac:spMkLst>
        </pc:spChg>
      </pc:sldChg>
      <pc:sldChg chg="addSp delSp modSp mod">
        <pc:chgData name="Thomas William Mortlock-Chapman" userId="b8afd2a2-3045-4bd8-922b-318540b440b8" providerId="ADAL" clId="{E6D4CD85-A1F2-44C3-972F-3DA8D3196452}" dt="2022-08-15T09:11:40.373" v="3564" actId="20577"/>
        <pc:sldMkLst>
          <pc:docMk/>
          <pc:sldMk cId="1876940680" sldId="308"/>
        </pc:sldMkLst>
        <pc:spChg chg="mod">
          <ac:chgData name="Thomas William Mortlock-Chapman" userId="b8afd2a2-3045-4bd8-922b-318540b440b8" providerId="ADAL" clId="{E6D4CD85-A1F2-44C3-972F-3DA8D3196452}" dt="2022-08-15T03:34:43.332" v="236" actId="20577"/>
          <ac:spMkLst>
            <pc:docMk/>
            <pc:sldMk cId="1876940680" sldId="308"/>
            <ac:spMk id="6" creationId="{D0695A62-984C-4285-AD42-210A271307ED}"/>
          </ac:spMkLst>
        </pc:spChg>
        <pc:spChg chg="mod topLvl">
          <ac:chgData name="Thomas William Mortlock-Chapman" userId="b8afd2a2-3045-4bd8-922b-318540b440b8" providerId="ADAL" clId="{E6D4CD85-A1F2-44C3-972F-3DA8D3196452}" dt="2022-08-15T07:51:33.485" v="1711" actId="14100"/>
          <ac:spMkLst>
            <pc:docMk/>
            <pc:sldMk cId="1876940680" sldId="308"/>
            <ac:spMk id="8" creationId="{CE0B605D-D5EA-4843-A79E-F83F80037938}"/>
          </ac:spMkLst>
        </pc:spChg>
        <pc:spChg chg="del mod topLvl">
          <ac:chgData name="Thomas William Mortlock-Chapman" userId="b8afd2a2-3045-4bd8-922b-318540b440b8" providerId="ADAL" clId="{E6D4CD85-A1F2-44C3-972F-3DA8D3196452}" dt="2022-08-15T07:45:35.946" v="1390" actId="478"/>
          <ac:spMkLst>
            <pc:docMk/>
            <pc:sldMk cId="1876940680" sldId="308"/>
            <ac:spMk id="9" creationId="{281874A6-1892-4080-B6B7-FEB4E1E1CA3E}"/>
          </ac:spMkLst>
        </pc:spChg>
        <pc:spChg chg="mod">
          <ac:chgData name="Thomas William Mortlock-Chapman" userId="b8afd2a2-3045-4bd8-922b-318540b440b8" providerId="ADAL" clId="{E6D4CD85-A1F2-44C3-972F-3DA8D3196452}" dt="2022-08-15T07:55:59.607" v="1850" actId="20577"/>
          <ac:spMkLst>
            <pc:docMk/>
            <pc:sldMk cId="1876940680" sldId="308"/>
            <ac:spMk id="15" creationId="{EB6ECAC1-3F31-44AD-BAB6-CD8A806B93F6}"/>
          </ac:spMkLst>
        </pc:spChg>
        <pc:spChg chg="add mod">
          <ac:chgData name="Thomas William Mortlock-Chapman" userId="b8afd2a2-3045-4bd8-922b-318540b440b8" providerId="ADAL" clId="{E6D4CD85-A1F2-44C3-972F-3DA8D3196452}" dt="2022-08-15T09:11:40.373" v="3564" actId="20577"/>
          <ac:spMkLst>
            <pc:docMk/>
            <pc:sldMk cId="1876940680" sldId="308"/>
            <ac:spMk id="24" creationId="{58EF0549-DBCD-4C78-9BAE-F42D13DB0A8E}"/>
          </ac:spMkLst>
        </pc:spChg>
        <pc:grpChg chg="del">
          <ac:chgData name="Thomas William Mortlock-Chapman" userId="b8afd2a2-3045-4bd8-922b-318540b440b8" providerId="ADAL" clId="{E6D4CD85-A1F2-44C3-972F-3DA8D3196452}" dt="2022-08-15T07:38:53.962" v="979" actId="478"/>
          <ac:grpSpMkLst>
            <pc:docMk/>
            <pc:sldMk cId="1876940680" sldId="308"/>
            <ac:grpSpMk id="3" creationId="{9BF1571E-1577-42C0-AA39-52869FA78F1F}"/>
          </ac:grpSpMkLst>
        </pc:grpChg>
        <pc:grpChg chg="del mod">
          <ac:chgData name="Thomas William Mortlock-Chapman" userId="b8afd2a2-3045-4bd8-922b-318540b440b8" providerId="ADAL" clId="{E6D4CD85-A1F2-44C3-972F-3DA8D3196452}" dt="2022-08-15T07:45:35.946" v="1390" actId="478"/>
          <ac:grpSpMkLst>
            <pc:docMk/>
            <pc:sldMk cId="1876940680" sldId="308"/>
            <ac:grpSpMk id="7" creationId="{633BB3C4-8C17-4A06-BDD2-E7F162FA268C}"/>
          </ac:grpSpMkLst>
        </pc:grpChg>
        <pc:grpChg chg="del">
          <ac:chgData name="Thomas William Mortlock-Chapman" userId="b8afd2a2-3045-4bd8-922b-318540b440b8" providerId="ADAL" clId="{E6D4CD85-A1F2-44C3-972F-3DA8D3196452}" dt="2022-08-15T07:39:08.659" v="990" actId="478"/>
          <ac:grpSpMkLst>
            <pc:docMk/>
            <pc:sldMk cId="1876940680" sldId="308"/>
            <ac:grpSpMk id="10" creationId="{4954FBC5-A80C-493D-9D80-4AF7C937100D}"/>
          </ac:grpSpMkLst>
        </pc:grpChg>
        <pc:grpChg chg="mod">
          <ac:chgData name="Thomas William Mortlock-Chapman" userId="b8afd2a2-3045-4bd8-922b-318540b440b8" providerId="ADAL" clId="{E6D4CD85-A1F2-44C3-972F-3DA8D3196452}" dt="2022-08-15T07:49:02.986" v="1644" actId="14100"/>
          <ac:grpSpMkLst>
            <pc:docMk/>
            <pc:sldMk cId="1876940680" sldId="308"/>
            <ac:grpSpMk id="13" creationId="{241D95EF-FBB0-4EE1-82C7-DA5A0B05A023}"/>
          </ac:grpSpMkLst>
        </pc:grpChg>
        <pc:grpChg chg="add mod">
          <ac:chgData name="Thomas William Mortlock-Chapman" userId="b8afd2a2-3045-4bd8-922b-318540b440b8" providerId="ADAL" clId="{E6D4CD85-A1F2-44C3-972F-3DA8D3196452}" dt="2022-08-15T07:49:04.627" v="1645" actId="1076"/>
          <ac:grpSpMkLst>
            <pc:docMk/>
            <pc:sldMk cId="1876940680" sldId="308"/>
            <ac:grpSpMk id="21" creationId="{E24EF3AF-F9EF-402E-BAFF-4554B3CCE274}"/>
          </ac:grpSpMkLst>
        </pc:grpChg>
        <pc:picChg chg="add mod">
          <ac:chgData name="Thomas William Mortlock-Chapman" userId="b8afd2a2-3045-4bd8-922b-318540b440b8" providerId="ADAL" clId="{E6D4CD85-A1F2-44C3-972F-3DA8D3196452}" dt="2022-08-15T07:46:07.121" v="1396" actId="14100"/>
          <ac:picMkLst>
            <pc:docMk/>
            <pc:sldMk cId="1876940680" sldId="308"/>
            <ac:picMk id="16" creationId="{4B4284E2-A5B4-4966-A200-CCC60C3F4761}"/>
          </ac:picMkLst>
        </pc:picChg>
        <pc:picChg chg="add mod">
          <ac:chgData name="Thomas William Mortlock-Chapman" userId="b8afd2a2-3045-4bd8-922b-318540b440b8" providerId="ADAL" clId="{E6D4CD85-A1F2-44C3-972F-3DA8D3196452}" dt="2022-08-15T07:42:00.830" v="1069" actId="164"/>
          <ac:picMkLst>
            <pc:docMk/>
            <pc:sldMk cId="1876940680" sldId="308"/>
            <ac:picMk id="18" creationId="{F6E551D2-E586-4E67-B69B-D445EB6417B9}"/>
          </ac:picMkLst>
        </pc:picChg>
        <pc:picChg chg="add mod">
          <ac:chgData name="Thomas William Mortlock-Chapman" userId="b8afd2a2-3045-4bd8-922b-318540b440b8" providerId="ADAL" clId="{E6D4CD85-A1F2-44C3-972F-3DA8D3196452}" dt="2022-08-15T07:42:00.830" v="1069" actId="164"/>
          <ac:picMkLst>
            <pc:docMk/>
            <pc:sldMk cId="1876940680" sldId="308"/>
            <ac:picMk id="20" creationId="{FAEF1A40-36B4-4F89-9C2D-348D2B0ED10B}"/>
          </ac:picMkLst>
        </pc:picChg>
        <pc:picChg chg="add del">
          <ac:chgData name="Thomas William Mortlock-Chapman" userId="b8afd2a2-3045-4bd8-922b-318540b440b8" providerId="ADAL" clId="{E6D4CD85-A1F2-44C3-972F-3DA8D3196452}" dt="2022-08-15T07:45:46.775" v="1392" actId="22"/>
          <ac:picMkLst>
            <pc:docMk/>
            <pc:sldMk cId="1876940680" sldId="308"/>
            <ac:picMk id="23" creationId="{A7C79F1D-AD00-4FAD-88D5-DABEFEE834D0}"/>
          </ac:picMkLst>
        </pc:picChg>
        <pc:picChg chg="add del mod">
          <ac:chgData name="Thomas William Mortlock-Chapman" userId="b8afd2a2-3045-4bd8-922b-318540b440b8" providerId="ADAL" clId="{E6D4CD85-A1F2-44C3-972F-3DA8D3196452}" dt="2022-08-15T08:31:48.047" v="3189" actId="21"/>
          <ac:picMkLst>
            <pc:docMk/>
            <pc:sldMk cId="1876940680" sldId="308"/>
            <ac:picMk id="26" creationId="{F91E2C84-C1D4-442D-86F0-485FA90C2D3C}"/>
          </ac:picMkLst>
        </pc:picChg>
      </pc:sldChg>
      <pc:sldChg chg="modSp mod ord">
        <pc:chgData name="Thomas William Mortlock-Chapman" userId="b8afd2a2-3045-4bd8-922b-318540b440b8" providerId="ADAL" clId="{E6D4CD85-A1F2-44C3-972F-3DA8D3196452}" dt="2022-08-15T08:13:02.837" v="2891" actId="14100"/>
        <pc:sldMkLst>
          <pc:docMk/>
          <pc:sldMk cId="1323443753" sldId="309"/>
        </pc:sldMkLst>
        <pc:spChg chg="mod">
          <ac:chgData name="Thomas William Mortlock-Chapman" userId="b8afd2a2-3045-4bd8-922b-318540b440b8" providerId="ADAL" clId="{E6D4CD85-A1F2-44C3-972F-3DA8D3196452}" dt="2022-08-15T03:32:07.561" v="62" actId="20577"/>
          <ac:spMkLst>
            <pc:docMk/>
            <pc:sldMk cId="1323443753" sldId="309"/>
            <ac:spMk id="6" creationId="{D0695A62-984C-4285-AD42-210A271307ED}"/>
          </ac:spMkLst>
        </pc:spChg>
        <pc:spChg chg="mod">
          <ac:chgData name="Thomas William Mortlock-Chapman" userId="b8afd2a2-3045-4bd8-922b-318540b440b8" providerId="ADAL" clId="{E6D4CD85-A1F2-44C3-972F-3DA8D3196452}" dt="2022-08-15T07:50:08.631" v="1710" actId="113"/>
          <ac:spMkLst>
            <pc:docMk/>
            <pc:sldMk cId="1323443753" sldId="309"/>
            <ac:spMk id="9" creationId="{281874A6-1892-4080-B6B7-FEB4E1E1CA3E}"/>
          </ac:spMkLst>
        </pc:spChg>
        <pc:spChg chg="mod">
          <ac:chgData name="Thomas William Mortlock-Chapman" userId="b8afd2a2-3045-4bd8-922b-318540b440b8" providerId="ADAL" clId="{E6D4CD85-A1F2-44C3-972F-3DA8D3196452}" dt="2022-08-15T07:52:25.487" v="1714" actId="113"/>
          <ac:spMkLst>
            <pc:docMk/>
            <pc:sldMk cId="1323443753" sldId="309"/>
            <ac:spMk id="15" creationId="{EB6ECAC1-3F31-44AD-BAB6-CD8A806B93F6}"/>
          </ac:spMkLst>
        </pc:spChg>
        <pc:picChg chg="mod">
          <ac:chgData name="Thomas William Mortlock-Chapman" userId="b8afd2a2-3045-4bd8-922b-318540b440b8" providerId="ADAL" clId="{E6D4CD85-A1F2-44C3-972F-3DA8D3196452}" dt="2022-08-15T08:13:02.837" v="2891" actId="14100"/>
          <ac:picMkLst>
            <pc:docMk/>
            <pc:sldMk cId="1323443753" sldId="309"/>
            <ac:picMk id="16" creationId="{FB77B01C-0B17-A2DB-F180-0752B155E7B9}"/>
          </ac:picMkLst>
        </pc:picChg>
        <pc:picChg chg="mod">
          <ac:chgData name="Thomas William Mortlock-Chapman" userId="b8afd2a2-3045-4bd8-922b-318540b440b8" providerId="ADAL" clId="{E6D4CD85-A1F2-44C3-972F-3DA8D3196452}" dt="2022-08-15T08:12:56.285" v="2888" actId="14100"/>
          <ac:picMkLst>
            <pc:docMk/>
            <pc:sldMk cId="1323443753" sldId="309"/>
            <ac:picMk id="18" creationId="{1E199161-A351-EBE9-3662-D6448B06D949}"/>
          </ac:picMkLst>
        </pc:picChg>
      </pc:sldChg>
      <pc:sldChg chg="addSp delSp modSp mod ord">
        <pc:chgData name="Thomas William Mortlock-Chapman" userId="b8afd2a2-3045-4bd8-922b-318540b440b8" providerId="ADAL" clId="{E6D4CD85-A1F2-44C3-972F-3DA8D3196452}" dt="2022-08-15T08:40:20.341" v="3196" actId="1076"/>
        <pc:sldMkLst>
          <pc:docMk/>
          <pc:sldMk cId="3219924644" sldId="310"/>
        </pc:sldMkLst>
        <pc:spChg chg="mod">
          <ac:chgData name="Thomas William Mortlock-Chapman" userId="b8afd2a2-3045-4bd8-922b-318540b440b8" providerId="ADAL" clId="{E6D4CD85-A1F2-44C3-972F-3DA8D3196452}" dt="2022-08-15T03:38:17.181" v="527" actId="14100"/>
          <ac:spMkLst>
            <pc:docMk/>
            <pc:sldMk cId="3219924644" sldId="310"/>
            <ac:spMk id="6" creationId="{D0695A62-984C-4285-AD42-210A271307ED}"/>
          </ac:spMkLst>
        </pc:spChg>
        <pc:spChg chg="mod">
          <ac:chgData name="Thomas William Mortlock-Chapman" userId="b8afd2a2-3045-4bd8-922b-318540b440b8" providerId="ADAL" clId="{E6D4CD85-A1F2-44C3-972F-3DA8D3196452}" dt="2022-08-15T08:28:52.605" v="2944" actId="113"/>
          <ac:spMkLst>
            <pc:docMk/>
            <pc:sldMk cId="3219924644" sldId="310"/>
            <ac:spMk id="9" creationId="{281874A6-1892-4080-B6B7-FEB4E1E1CA3E}"/>
          </ac:spMkLst>
        </pc:spChg>
        <pc:spChg chg="mod">
          <ac:chgData name="Thomas William Mortlock-Chapman" userId="b8afd2a2-3045-4bd8-922b-318540b440b8" providerId="ADAL" clId="{E6D4CD85-A1F2-44C3-972F-3DA8D3196452}" dt="2022-08-15T08:23:54.852" v="2903" actId="1076"/>
          <ac:spMkLst>
            <pc:docMk/>
            <pc:sldMk cId="3219924644" sldId="310"/>
            <ac:spMk id="14" creationId="{20ED2BA6-4A91-4C59-9221-308DB25E1E44}"/>
          </ac:spMkLst>
        </pc:spChg>
        <pc:spChg chg="mod">
          <ac:chgData name="Thomas William Mortlock-Chapman" userId="b8afd2a2-3045-4bd8-922b-318540b440b8" providerId="ADAL" clId="{E6D4CD85-A1F2-44C3-972F-3DA8D3196452}" dt="2022-08-15T08:24:01.622" v="2905" actId="207"/>
          <ac:spMkLst>
            <pc:docMk/>
            <pc:sldMk cId="3219924644" sldId="310"/>
            <ac:spMk id="15" creationId="{EB6ECAC1-3F31-44AD-BAB6-CD8A806B93F6}"/>
          </ac:spMkLst>
        </pc:spChg>
        <pc:grpChg chg="del">
          <ac:chgData name="Thomas William Mortlock-Chapman" userId="b8afd2a2-3045-4bd8-922b-318540b440b8" providerId="ADAL" clId="{E6D4CD85-A1F2-44C3-972F-3DA8D3196452}" dt="2022-08-15T08:28:15.722" v="2928" actId="478"/>
          <ac:grpSpMkLst>
            <pc:docMk/>
            <pc:sldMk cId="3219924644" sldId="310"/>
            <ac:grpSpMk id="3" creationId="{9BF1571E-1577-42C0-AA39-52869FA78F1F}"/>
          </ac:grpSpMkLst>
        </pc:grpChg>
        <pc:grpChg chg="del">
          <ac:chgData name="Thomas William Mortlock-Chapman" userId="b8afd2a2-3045-4bd8-922b-318540b440b8" providerId="ADAL" clId="{E6D4CD85-A1F2-44C3-972F-3DA8D3196452}" dt="2022-08-15T08:28:09.193" v="2926" actId="478"/>
          <ac:grpSpMkLst>
            <pc:docMk/>
            <pc:sldMk cId="3219924644" sldId="310"/>
            <ac:grpSpMk id="10" creationId="{4954FBC5-A80C-493D-9D80-4AF7C937100D}"/>
          </ac:grpSpMkLst>
        </pc:grpChg>
        <pc:picChg chg="add mod">
          <ac:chgData name="Thomas William Mortlock-Chapman" userId="b8afd2a2-3045-4bd8-922b-318540b440b8" providerId="ADAL" clId="{E6D4CD85-A1F2-44C3-972F-3DA8D3196452}" dt="2022-08-15T08:28:24.724" v="2930" actId="14100"/>
          <ac:picMkLst>
            <pc:docMk/>
            <pc:sldMk cId="3219924644" sldId="310"/>
            <ac:picMk id="16" creationId="{02F0A1C8-DC39-4186-8704-E4B025B513D5}"/>
          </ac:picMkLst>
        </pc:picChg>
        <pc:picChg chg="add mod">
          <ac:chgData name="Thomas William Mortlock-Chapman" userId="b8afd2a2-3045-4bd8-922b-318540b440b8" providerId="ADAL" clId="{E6D4CD85-A1F2-44C3-972F-3DA8D3196452}" dt="2022-08-15T08:40:20.341" v="3196" actId="1076"/>
          <ac:picMkLst>
            <pc:docMk/>
            <pc:sldMk cId="3219924644" sldId="310"/>
            <ac:picMk id="17" creationId="{2CF6C881-157E-4119-9CD8-4D6D7AF5C2A2}"/>
          </ac:picMkLst>
        </pc:picChg>
      </pc:sldChg>
      <pc:sldChg chg="modSp mod">
        <pc:chgData name="Thomas William Mortlock-Chapman" userId="b8afd2a2-3045-4bd8-922b-318540b440b8" providerId="ADAL" clId="{E6D4CD85-A1F2-44C3-972F-3DA8D3196452}" dt="2022-08-15T09:10:38.278" v="3499" actId="20577"/>
        <pc:sldMkLst>
          <pc:docMk/>
          <pc:sldMk cId="2795203559" sldId="311"/>
        </pc:sldMkLst>
        <pc:spChg chg="mod">
          <ac:chgData name="Thomas William Mortlock-Chapman" userId="b8afd2a2-3045-4bd8-922b-318540b440b8" providerId="ADAL" clId="{E6D4CD85-A1F2-44C3-972F-3DA8D3196452}" dt="2022-08-15T09:10:38.278" v="3499" actId="20577"/>
          <ac:spMkLst>
            <pc:docMk/>
            <pc:sldMk cId="2795203559" sldId="311"/>
            <ac:spMk id="5" creationId="{338879F6-BF47-439D-93CA-6C1807198AE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AC74A-664E-43D3-859E-B35855730D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710C658-31F9-4A67-8267-E3463B262A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AD794A-17F4-48F7-A14F-39DCAE091952}" type="datetimeFigureOut">
              <a:rPr lang="en-US" smtClean="0"/>
              <a:t>8/15/2022</a:t>
            </a:fld>
            <a:endParaRPr lang="en-US" dirty="0"/>
          </a:p>
        </p:txBody>
      </p:sp>
      <p:sp>
        <p:nvSpPr>
          <p:cNvPr id="4" name="Footer Placeholder 3">
            <a:extLst>
              <a:ext uri="{FF2B5EF4-FFF2-40B4-BE49-F238E27FC236}">
                <a16:creationId xmlns:a16="http://schemas.microsoft.com/office/drawing/2014/main" id="{CD7BBBF1-3A7A-4F4B-8592-578ABE65B7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A02F046-B531-4374-9A89-AC21BCA06E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2DFAA7-D3C3-4D01-9299-453E25D16D4E}" type="slidenum">
              <a:rPr lang="en-US" smtClean="0"/>
              <a:t>‹#›</a:t>
            </a:fld>
            <a:endParaRPr lang="en-US" dirty="0"/>
          </a:p>
        </p:txBody>
      </p:sp>
    </p:spTree>
    <p:extLst>
      <p:ext uri="{BB962C8B-B14F-4D97-AF65-F5344CB8AC3E}">
        <p14:creationId xmlns:p14="http://schemas.microsoft.com/office/powerpoint/2010/main" val="900527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C6A87-CC60-415C-BFEE-13D1CAD6861A}" type="datetimeFigureOut">
              <a:rPr lang="en-US" smtClean="0"/>
              <a:t>8/15/2022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51814-3B91-4036-94D2-3977634EE214}" type="slidenum">
              <a:rPr lang="en-US" smtClean="0"/>
              <a:t>‹#›</a:t>
            </a:fld>
            <a:endParaRPr lang="en-US" dirty="0"/>
          </a:p>
        </p:txBody>
      </p:sp>
    </p:spTree>
    <p:extLst>
      <p:ext uri="{BB962C8B-B14F-4D97-AF65-F5344CB8AC3E}">
        <p14:creationId xmlns:p14="http://schemas.microsoft.com/office/powerpoint/2010/main" val="1300625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4448175"/>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4448175"/>
            <a:ext cx="12192000" cy="240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5" y="4551363"/>
            <a:ext cx="11520488" cy="1176337"/>
          </a:xfrm>
        </p:spPr>
        <p:txBody>
          <a:bodyPr anchor="ctr"/>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5" y="5830888"/>
            <a:ext cx="11520488" cy="5508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94810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476250"/>
            <a:ext cx="5165724" cy="2557463"/>
          </a:xfrm>
        </p:spPr>
        <p:txBody>
          <a:bodyPr anchor="ctr">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096000" y="476250"/>
            <a:ext cx="5795963"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71476" y="3233941"/>
            <a:ext cx="11520486" cy="2966833"/>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476250"/>
            <a:ext cx="165100" cy="2557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879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0"/>
            <a:ext cx="51380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6619197" y="1296176"/>
            <a:ext cx="5272764" cy="1551573"/>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619198" y="3073967"/>
            <a:ext cx="5272764"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1117601" y="1016000"/>
            <a:ext cx="5138058" cy="4978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4" name="Rectangle 3">
            <a:extLst>
              <a:ext uri="{FF2B5EF4-FFF2-40B4-BE49-F238E27FC236}">
                <a16:creationId xmlns:a16="http://schemas.microsoft.com/office/drawing/2014/main" id="{7306EB3B-6A54-45E7-B23D-F9515CC15D12}"/>
              </a:ext>
            </a:extLst>
          </p:cNvPr>
          <p:cNvSpPr/>
          <p:nvPr userDrawn="1"/>
        </p:nvSpPr>
        <p:spPr>
          <a:xfrm>
            <a:off x="0" y="5994400"/>
            <a:ext cx="4093029" cy="86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E110354-15BA-4B22-B7CF-3D5BFA5C722D}"/>
              </a:ext>
            </a:extLst>
          </p:cNvPr>
          <p:cNvSpPr/>
          <p:nvPr userDrawn="1"/>
        </p:nvSpPr>
        <p:spPr>
          <a:xfrm>
            <a:off x="2162630" y="873210"/>
            <a:ext cx="4093029" cy="138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51357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5" y="1783831"/>
            <a:ext cx="3111954" cy="3290338"/>
          </a:xfrm>
        </p:spPr>
        <p:txBody>
          <a:bodyPr anchor="ctr">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7489370" y="1783832"/>
            <a:ext cx="4402592" cy="3290338"/>
          </a:xfrm>
        </p:spPr>
        <p:txBody>
          <a:bodyPr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672114" y="0"/>
            <a:ext cx="3628571"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Rectangle 4">
            <a:extLst>
              <a:ext uri="{FF2B5EF4-FFF2-40B4-BE49-F238E27FC236}">
                <a16:creationId xmlns:a16="http://schemas.microsoft.com/office/drawing/2014/main" id="{8E16C293-C1E0-4EA5-BDE5-D226D72FC08B}"/>
              </a:ext>
            </a:extLst>
          </p:cNvPr>
          <p:cNvSpPr/>
          <p:nvPr userDrawn="1"/>
        </p:nvSpPr>
        <p:spPr>
          <a:xfrm>
            <a:off x="371475" y="5297714"/>
            <a:ext cx="3111954"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770C08-8FFF-4293-8E7D-DBFEE4E3E443}"/>
              </a:ext>
            </a:extLst>
          </p:cNvPr>
          <p:cNvSpPr/>
          <p:nvPr userDrawn="1"/>
        </p:nvSpPr>
        <p:spPr>
          <a:xfrm>
            <a:off x="7489370" y="0"/>
            <a:ext cx="4402593" cy="1560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14620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1389743"/>
            <a:ext cx="12192000" cy="4078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31850" y="2331584"/>
            <a:ext cx="10515600" cy="1500187"/>
          </a:xfrm>
        </p:spPr>
        <p:txBody>
          <a:bodyPr anchor="ctr"/>
          <a:lstStyle>
            <a:lvl1pPr>
              <a:defRPr sz="6000">
                <a:solidFill>
                  <a:schemeClr val="bg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F2E6F7-3BE5-4484-A73E-3EFDB7348BB5}"/>
              </a:ext>
            </a:extLst>
          </p:cNvPr>
          <p:cNvSpPr>
            <a:spLocks noGrp="1"/>
          </p:cNvSpPr>
          <p:nvPr>
            <p:ph type="body" idx="1"/>
          </p:nvPr>
        </p:nvSpPr>
        <p:spPr>
          <a:xfrm>
            <a:off x="831850" y="3968071"/>
            <a:ext cx="10515600" cy="805542"/>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9" name="Rectangle 8">
            <a:extLst>
              <a:ext uri="{FF2B5EF4-FFF2-40B4-BE49-F238E27FC236}">
                <a16:creationId xmlns:a16="http://schemas.microsoft.com/office/drawing/2014/main" id="{919AEFA0-9379-4E32-9D66-976465036916}"/>
              </a:ext>
            </a:extLst>
          </p:cNvPr>
          <p:cNvSpPr/>
          <p:nvPr userDrawn="1"/>
        </p:nvSpPr>
        <p:spPr>
          <a:xfrm>
            <a:off x="371475" y="580571"/>
            <a:ext cx="1573439" cy="15001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4FFB43B-30D9-4055-B912-4E3C85B03657}"/>
              </a:ext>
            </a:extLst>
          </p:cNvPr>
          <p:cNvSpPr/>
          <p:nvPr userDrawn="1"/>
        </p:nvSpPr>
        <p:spPr>
          <a:xfrm>
            <a:off x="7097486" y="5105274"/>
            <a:ext cx="4794477" cy="725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8814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0"/>
            <a:ext cx="6096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6">
            <a:extLst>
              <a:ext uri="{FF2B5EF4-FFF2-40B4-BE49-F238E27FC236}">
                <a16:creationId xmlns:a16="http://schemas.microsoft.com/office/drawing/2014/main" id="{391EAACA-1322-4E60-917E-C7408F539D5D}"/>
              </a:ext>
            </a:extLst>
          </p:cNvPr>
          <p:cNvSpPr>
            <a:spLocks noGrp="1"/>
          </p:cNvSpPr>
          <p:nvPr>
            <p:ph type="pic" sz="quarter" idx="13"/>
          </p:nvPr>
        </p:nvSpPr>
        <p:spPr>
          <a:xfrm>
            <a:off x="371476" y="260350"/>
            <a:ext cx="11520488" cy="600982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1174750" y="3957831"/>
            <a:ext cx="9620250" cy="1500187"/>
          </a:xfrm>
        </p:spPr>
        <p:txBody>
          <a:bodyPr anchor="ctr"/>
          <a:lstStyle>
            <a:lvl1pPr>
              <a:defRPr sz="6000">
                <a:solidFill>
                  <a:schemeClr val="bg1"/>
                </a:solidFill>
              </a:defRPr>
            </a:lvl1pPr>
          </a:lstStyle>
          <a:p>
            <a:r>
              <a:rPr lang="en-US" noProof="0"/>
              <a:t>Click to edit Master title style</a:t>
            </a:r>
            <a:endParaRPr lang="en-US" noProof="0" dirty="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2" name="Freeform: Shape 11">
            <a:extLst>
              <a:ext uri="{FF2B5EF4-FFF2-40B4-BE49-F238E27FC236}">
                <a16:creationId xmlns:a16="http://schemas.microsoft.com/office/drawing/2014/main" id="{43296215-27AE-462B-9127-E1C932633896}"/>
              </a:ext>
            </a:extLst>
          </p:cNvPr>
          <p:cNvSpPr/>
          <p:nvPr userDrawn="1"/>
        </p:nvSpPr>
        <p:spPr>
          <a:xfrm>
            <a:off x="1093471" y="3843394"/>
            <a:ext cx="172212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2747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2DB7CFEB-6952-4BC3-B9E0-0C382490F9E6}"/>
              </a:ext>
            </a:extLst>
          </p:cNvPr>
          <p:cNvSpPr>
            <a:spLocks noGrp="1"/>
          </p:cNvSpPr>
          <p:nvPr>
            <p:ph type="pic" sz="quarter" idx="13"/>
          </p:nvPr>
        </p:nvSpPr>
        <p:spPr>
          <a:xfrm>
            <a:off x="5400675" y="260350"/>
            <a:ext cx="6499502" cy="5940425"/>
          </a:xfrm>
          <a:custGeom>
            <a:avLst/>
            <a:gdLst>
              <a:gd name="connsiteX0" fmla="*/ 4432576 w 6499502"/>
              <a:gd name="connsiteY0" fmla="*/ 4057650 h 5940425"/>
              <a:gd name="connsiteX1" fmla="*/ 6499502 w 6499502"/>
              <a:gd name="connsiteY1" fmla="*/ 4057650 h 5940425"/>
              <a:gd name="connsiteX2" fmla="*/ 6499502 w 6499502"/>
              <a:gd name="connsiteY2" fmla="*/ 5940425 h 5940425"/>
              <a:gd name="connsiteX3" fmla="*/ 4432576 w 6499502"/>
              <a:gd name="connsiteY3" fmla="*/ 5940425 h 5940425"/>
              <a:gd name="connsiteX4" fmla="*/ 2216288 w 6499502"/>
              <a:gd name="connsiteY4" fmla="*/ 4057650 h 5940425"/>
              <a:gd name="connsiteX5" fmla="*/ 4283214 w 6499502"/>
              <a:gd name="connsiteY5" fmla="*/ 4057650 h 5940425"/>
              <a:gd name="connsiteX6" fmla="*/ 4283214 w 6499502"/>
              <a:gd name="connsiteY6" fmla="*/ 5940425 h 5940425"/>
              <a:gd name="connsiteX7" fmla="*/ 2216288 w 6499502"/>
              <a:gd name="connsiteY7" fmla="*/ 5940425 h 5940425"/>
              <a:gd name="connsiteX8" fmla="*/ 0 w 6499502"/>
              <a:gd name="connsiteY8" fmla="*/ 4057650 h 5940425"/>
              <a:gd name="connsiteX9" fmla="*/ 2066926 w 6499502"/>
              <a:gd name="connsiteY9" fmla="*/ 4057650 h 5940425"/>
              <a:gd name="connsiteX10" fmla="*/ 2066926 w 6499502"/>
              <a:gd name="connsiteY10" fmla="*/ 5940425 h 5940425"/>
              <a:gd name="connsiteX11" fmla="*/ 0 w 6499502"/>
              <a:gd name="connsiteY11" fmla="*/ 5940425 h 5940425"/>
              <a:gd name="connsiteX12" fmla="*/ 4432576 w 6499502"/>
              <a:gd name="connsiteY12" fmla="*/ 2028825 h 5940425"/>
              <a:gd name="connsiteX13" fmla="*/ 6499502 w 6499502"/>
              <a:gd name="connsiteY13" fmla="*/ 2028825 h 5940425"/>
              <a:gd name="connsiteX14" fmla="*/ 6499502 w 6499502"/>
              <a:gd name="connsiteY14" fmla="*/ 3911600 h 5940425"/>
              <a:gd name="connsiteX15" fmla="*/ 4432576 w 6499502"/>
              <a:gd name="connsiteY15" fmla="*/ 3911600 h 5940425"/>
              <a:gd name="connsiteX16" fmla="*/ 2216288 w 6499502"/>
              <a:gd name="connsiteY16" fmla="*/ 2028825 h 5940425"/>
              <a:gd name="connsiteX17" fmla="*/ 4283214 w 6499502"/>
              <a:gd name="connsiteY17" fmla="*/ 2028825 h 5940425"/>
              <a:gd name="connsiteX18" fmla="*/ 4283214 w 6499502"/>
              <a:gd name="connsiteY18" fmla="*/ 3911600 h 5940425"/>
              <a:gd name="connsiteX19" fmla="*/ 2216288 w 6499502"/>
              <a:gd name="connsiteY19" fmla="*/ 3911600 h 5940425"/>
              <a:gd name="connsiteX20" fmla="*/ 0 w 6499502"/>
              <a:gd name="connsiteY20" fmla="*/ 2028825 h 5940425"/>
              <a:gd name="connsiteX21" fmla="*/ 2066926 w 6499502"/>
              <a:gd name="connsiteY21" fmla="*/ 2028825 h 5940425"/>
              <a:gd name="connsiteX22" fmla="*/ 2066926 w 6499502"/>
              <a:gd name="connsiteY22" fmla="*/ 3911600 h 5940425"/>
              <a:gd name="connsiteX23" fmla="*/ 0 w 6499502"/>
              <a:gd name="connsiteY23" fmla="*/ 3911600 h 5940425"/>
              <a:gd name="connsiteX24" fmla="*/ 4432576 w 6499502"/>
              <a:gd name="connsiteY24" fmla="*/ 0 h 5940425"/>
              <a:gd name="connsiteX25" fmla="*/ 6499502 w 6499502"/>
              <a:gd name="connsiteY25" fmla="*/ 0 h 5940425"/>
              <a:gd name="connsiteX26" fmla="*/ 6499502 w 6499502"/>
              <a:gd name="connsiteY26" fmla="*/ 1882775 h 5940425"/>
              <a:gd name="connsiteX27" fmla="*/ 4432576 w 6499502"/>
              <a:gd name="connsiteY27" fmla="*/ 1882775 h 5940425"/>
              <a:gd name="connsiteX28" fmla="*/ 2216288 w 6499502"/>
              <a:gd name="connsiteY28" fmla="*/ 0 h 5940425"/>
              <a:gd name="connsiteX29" fmla="*/ 4283214 w 6499502"/>
              <a:gd name="connsiteY29" fmla="*/ 0 h 5940425"/>
              <a:gd name="connsiteX30" fmla="*/ 4283214 w 6499502"/>
              <a:gd name="connsiteY30" fmla="*/ 1882775 h 5940425"/>
              <a:gd name="connsiteX31" fmla="*/ 2216288 w 6499502"/>
              <a:gd name="connsiteY31" fmla="*/ 1882775 h 5940425"/>
              <a:gd name="connsiteX32" fmla="*/ 0 w 6499502"/>
              <a:gd name="connsiteY32" fmla="*/ 0 h 5940425"/>
              <a:gd name="connsiteX33" fmla="*/ 2066926 w 6499502"/>
              <a:gd name="connsiteY33" fmla="*/ 0 h 5940425"/>
              <a:gd name="connsiteX34" fmla="*/ 2066926 w 6499502"/>
              <a:gd name="connsiteY34" fmla="*/ 1882775 h 5940425"/>
              <a:gd name="connsiteX35" fmla="*/ 0 w 6499502"/>
              <a:gd name="connsiteY35" fmla="*/ 1882775 h 594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99502" h="5940425">
                <a:moveTo>
                  <a:pt x="4432576" y="4057650"/>
                </a:moveTo>
                <a:lnTo>
                  <a:pt x="6499502" y="4057650"/>
                </a:lnTo>
                <a:lnTo>
                  <a:pt x="6499502" y="5940425"/>
                </a:lnTo>
                <a:lnTo>
                  <a:pt x="4432576" y="5940425"/>
                </a:lnTo>
                <a:close/>
                <a:moveTo>
                  <a:pt x="2216288" y="4057650"/>
                </a:moveTo>
                <a:lnTo>
                  <a:pt x="4283214" y="4057650"/>
                </a:lnTo>
                <a:lnTo>
                  <a:pt x="4283214" y="5940425"/>
                </a:lnTo>
                <a:lnTo>
                  <a:pt x="2216288" y="5940425"/>
                </a:lnTo>
                <a:close/>
                <a:moveTo>
                  <a:pt x="0" y="4057650"/>
                </a:moveTo>
                <a:lnTo>
                  <a:pt x="2066926" y="4057650"/>
                </a:lnTo>
                <a:lnTo>
                  <a:pt x="2066926" y="5940425"/>
                </a:lnTo>
                <a:lnTo>
                  <a:pt x="0" y="5940425"/>
                </a:lnTo>
                <a:close/>
                <a:moveTo>
                  <a:pt x="4432576" y="2028825"/>
                </a:moveTo>
                <a:lnTo>
                  <a:pt x="6499502" y="2028825"/>
                </a:lnTo>
                <a:lnTo>
                  <a:pt x="6499502" y="3911600"/>
                </a:lnTo>
                <a:lnTo>
                  <a:pt x="4432576" y="3911600"/>
                </a:lnTo>
                <a:close/>
                <a:moveTo>
                  <a:pt x="2216288" y="2028825"/>
                </a:moveTo>
                <a:lnTo>
                  <a:pt x="4283214" y="2028825"/>
                </a:lnTo>
                <a:lnTo>
                  <a:pt x="4283214" y="3911600"/>
                </a:lnTo>
                <a:lnTo>
                  <a:pt x="2216288" y="3911600"/>
                </a:lnTo>
                <a:close/>
                <a:moveTo>
                  <a:pt x="0" y="2028825"/>
                </a:moveTo>
                <a:lnTo>
                  <a:pt x="2066926" y="2028825"/>
                </a:lnTo>
                <a:lnTo>
                  <a:pt x="2066926" y="3911600"/>
                </a:lnTo>
                <a:lnTo>
                  <a:pt x="0" y="3911600"/>
                </a:lnTo>
                <a:close/>
                <a:moveTo>
                  <a:pt x="4432576" y="0"/>
                </a:moveTo>
                <a:lnTo>
                  <a:pt x="6499502" y="0"/>
                </a:lnTo>
                <a:lnTo>
                  <a:pt x="6499502" y="1882775"/>
                </a:lnTo>
                <a:lnTo>
                  <a:pt x="4432576" y="1882775"/>
                </a:lnTo>
                <a:close/>
                <a:moveTo>
                  <a:pt x="2216288" y="0"/>
                </a:moveTo>
                <a:lnTo>
                  <a:pt x="4283214" y="0"/>
                </a:lnTo>
                <a:lnTo>
                  <a:pt x="4283214" y="1882775"/>
                </a:lnTo>
                <a:lnTo>
                  <a:pt x="2216288" y="1882775"/>
                </a:lnTo>
                <a:close/>
                <a:moveTo>
                  <a:pt x="0" y="0"/>
                </a:moveTo>
                <a:lnTo>
                  <a:pt x="2066926" y="0"/>
                </a:lnTo>
                <a:lnTo>
                  <a:pt x="2066926" y="1882775"/>
                </a:lnTo>
                <a:lnTo>
                  <a:pt x="0" y="1882775"/>
                </a:lnTo>
                <a:close/>
              </a:path>
            </a:pathLst>
          </a:custGeom>
          <a:solidFill>
            <a:schemeClr val="bg1">
              <a:lumMod val="95000"/>
            </a:schemeClr>
          </a:solidFill>
        </p:spPr>
        <p:txBody>
          <a:bodyPr vert="horz" wrap="square" lIns="91440" tIns="45720" rIns="91440" bIns="45720" rtlCol="0" anchor="ctr">
            <a:no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1596928"/>
            <a:ext cx="4810125" cy="3267268"/>
          </a:xfrm>
        </p:spPr>
        <p:txBody>
          <a:bodyPr anchor="ctr"/>
          <a:lstStyle>
            <a:lvl1pPr>
              <a:defRPr sz="6000">
                <a:solidFill>
                  <a:schemeClr val="accent5"/>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3933498" y="4952673"/>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76B43515-5C7A-4125-B76D-8A24D2BBE5EC}"/>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0C9A713B-4176-4C86-9E87-4ADBD6F444FB}"/>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62233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3917949"/>
            <a:ext cx="6915150" cy="2268337"/>
          </a:xfrm>
        </p:spPr>
        <p:txBody>
          <a:bodyPr anchor="ctr"/>
          <a:lstStyle>
            <a:lvl1pPr>
              <a:defRPr sz="6000">
                <a:solidFill>
                  <a:schemeClr val="tx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5222179" y="2327274"/>
            <a:ext cx="2176462" cy="15112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DFA0623C-0B34-4074-8AA0-6428A5AF07A3}"/>
              </a:ext>
            </a:extLst>
          </p:cNvPr>
          <p:cNvSpPr/>
          <p:nvPr userDrawn="1"/>
        </p:nvSpPr>
        <p:spPr>
          <a:xfrm>
            <a:off x="7468839" y="3917949"/>
            <a:ext cx="2176462"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B5D335A5-A601-4D8A-AEF5-F34792FF565A}"/>
              </a:ext>
            </a:extLst>
          </p:cNvPr>
          <p:cNvSpPr>
            <a:spLocks noGrp="1"/>
          </p:cNvSpPr>
          <p:nvPr>
            <p:ph type="pic" sz="quarter" idx="21"/>
          </p:nvPr>
        </p:nvSpPr>
        <p:spPr>
          <a:xfrm>
            <a:off x="371474" y="260351"/>
            <a:ext cx="11520489"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883340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76300" y="4406207"/>
            <a:ext cx="10439400" cy="1175444"/>
          </a:xfrm>
        </p:spPr>
        <p:txBody>
          <a:bodyPr anchor="ctr"/>
          <a:lstStyle>
            <a:lvl1pPr algn="ctr">
              <a:defRPr sz="6000">
                <a:solidFill>
                  <a:schemeClr val="accent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0" y="0"/>
            <a:ext cx="12191999" cy="2847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6">
            <a:extLst>
              <a:ext uri="{FF2B5EF4-FFF2-40B4-BE49-F238E27FC236}">
                <a16:creationId xmlns:a16="http://schemas.microsoft.com/office/drawing/2014/main" id="{230D70C6-13FD-45D4-8FB6-26C56B8FF2D4}"/>
              </a:ext>
            </a:extLst>
          </p:cNvPr>
          <p:cNvSpPr>
            <a:spLocks noGrp="1"/>
          </p:cNvSpPr>
          <p:nvPr>
            <p:ph type="pic" sz="quarter" idx="13"/>
          </p:nvPr>
        </p:nvSpPr>
        <p:spPr>
          <a:xfrm>
            <a:off x="371476" y="260350"/>
            <a:ext cx="11520488" cy="365759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3" name="Rectangle 2">
            <a:extLst>
              <a:ext uri="{FF2B5EF4-FFF2-40B4-BE49-F238E27FC236}">
                <a16:creationId xmlns:a16="http://schemas.microsoft.com/office/drawing/2014/main" id="{E10ED78A-2A17-41C4-9030-D406C56DDF4A}"/>
              </a:ext>
            </a:extLst>
          </p:cNvPr>
          <p:cNvSpPr/>
          <p:nvPr userDrawn="1"/>
        </p:nvSpPr>
        <p:spPr>
          <a:xfrm>
            <a:off x="5795961" y="3914082"/>
            <a:ext cx="600075"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544582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6C789F-805A-4494-8430-C63414191AC2}"/>
              </a:ext>
            </a:extLst>
          </p:cNvPr>
          <p:cNvSpPr/>
          <p:nvPr userDrawn="1"/>
        </p:nvSpPr>
        <p:spPr>
          <a:xfrm>
            <a:off x="371475" y="1526382"/>
            <a:ext cx="3595688"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5A73287-EED0-4EEC-8007-E2C13366027B}"/>
              </a:ext>
            </a:extLst>
          </p:cNvPr>
          <p:cNvSpPr/>
          <p:nvPr userDrawn="1"/>
        </p:nvSpPr>
        <p:spPr>
          <a:xfrm>
            <a:off x="8224838" y="1526382"/>
            <a:ext cx="3595688"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581026" y="1724025"/>
            <a:ext cx="314325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8451282" y="1712119"/>
            <a:ext cx="314280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967163" y="1233488"/>
            <a:ext cx="4257675"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1876615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A73287-EED0-4EEC-8007-E2C13366027B}"/>
              </a:ext>
            </a:extLst>
          </p:cNvPr>
          <p:cNvSpPr/>
          <p:nvPr userDrawn="1"/>
        </p:nvSpPr>
        <p:spPr>
          <a:xfrm>
            <a:off x="6200775" y="1233487"/>
            <a:ext cx="5619751"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1357414"/>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5757863" cy="24156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Picture Placeholder 6">
            <a:extLst>
              <a:ext uri="{FF2B5EF4-FFF2-40B4-BE49-F238E27FC236}">
                <a16:creationId xmlns:a16="http://schemas.microsoft.com/office/drawing/2014/main" id="{B9795E85-7B91-41BB-9DF4-A4893AA48FFA}"/>
              </a:ext>
            </a:extLst>
          </p:cNvPr>
          <p:cNvSpPr>
            <a:spLocks noGrp="1"/>
          </p:cNvSpPr>
          <p:nvPr>
            <p:ph type="pic" sz="quarter" idx="14"/>
          </p:nvPr>
        </p:nvSpPr>
        <p:spPr>
          <a:xfrm>
            <a:off x="6200775" y="3967163"/>
            <a:ext cx="5619750" cy="24145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5757863"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48474"/>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81018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508BC1-7ABB-42C8-B268-3C6F4FD455DE}"/>
              </a:ext>
            </a:extLst>
          </p:cNvPr>
          <p:cNvSpPr/>
          <p:nvPr userDrawn="1"/>
        </p:nvSpPr>
        <p:spPr>
          <a:xfrm>
            <a:off x="200025" y="-1"/>
            <a:ext cx="119919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71500" y="0"/>
            <a:ext cx="6034088"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1"/>
            <a:ext cx="37147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6905625" y="1512889"/>
            <a:ext cx="4986338" cy="3262311"/>
          </a:xfrm>
        </p:spPr>
        <p:txBody>
          <a:bodyPr anchor="b"/>
          <a:lstStyle>
            <a:lvl1pPr algn="l">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6905625" y="4927600"/>
            <a:ext cx="4986338"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105085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11520488" cy="238136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11520488"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3808206"/>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08236"/>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C15E3050-1157-4448-A84E-5AC72FC84A7F}"/>
              </a:ext>
            </a:extLst>
          </p:cNvPr>
          <p:cNvCxnSpPr/>
          <p:nvPr userDrawn="1"/>
        </p:nvCxnSpPr>
        <p:spPr>
          <a:xfrm>
            <a:off x="6131719" y="3774712"/>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3863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115DEB4D-1697-4E72-B2BF-F5EA1EF3B009}"/>
              </a:ext>
            </a:extLst>
          </p:cNvPr>
          <p:cNvSpPr/>
          <p:nvPr userDrawn="1"/>
        </p:nvSpPr>
        <p:spPr>
          <a:xfrm>
            <a:off x="7162799" y="3052634"/>
            <a:ext cx="1368533"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371475" y="1334424"/>
            <a:ext cx="4448175" cy="1520824"/>
          </a:xfrm>
        </p:spPr>
        <p:txBody>
          <a:bodyPr anchor="b">
            <a:noAutofit/>
          </a:bodyPr>
          <a:lstStyle>
            <a:lvl1pPr>
              <a:defRPr sz="3600"/>
            </a:lvl1pPr>
          </a:lstStyle>
          <a:p>
            <a:r>
              <a:rPr lang="en-US" noProof="0"/>
              <a:t>Click to edit Master title style</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3609563" y="3118775"/>
            <a:ext cx="2927311" cy="3081999"/>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371475" y="3118776"/>
            <a:ext cx="2926800" cy="3081922"/>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icture Placeholder 24">
            <a:extLst>
              <a:ext uri="{FF2B5EF4-FFF2-40B4-BE49-F238E27FC236}">
                <a16:creationId xmlns:a16="http://schemas.microsoft.com/office/drawing/2014/main" id="{84421AF3-217F-49BD-BF47-1140F3F445D8}"/>
              </a:ext>
            </a:extLst>
          </p:cNvPr>
          <p:cNvSpPr>
            <a:spLocks noGrp="1"/>
          </p:cNvSpPr>
          <p:nvPr>
            <p:ph type="pic" sz="quarter" idx="15"/>
          </p:nvPr>
        </p:nvSpPr>
        <p:spPr>
          <a:xfrm>
            <a:off x="4908415" y="-4277"/>
            <a:ext cx="7283585"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noProof="0"/>
              <a:t>Click icon to add picture</a:t>
            </a:r>
            <a:endParaRPr lang="en-US" noProof="0" dirty="0"/>
          </a:p>
        </p:txBody>
      </p:sp>
      <p:sp>
        <p:nvSpPr>
          <p:cNvPr id="20" name="Rectangle 19">
            <a:extLst>
              <a:ext uri="{FF2B5EF4-FFF2-40B4-BE49-F238E27FC236}">
                <a16:creationId xmlns:a16="http://schemas.microsoft.com/office/drawing/2014/main" id="{475378D9-445B-4812-AE73-9B2CF92DCDF1}"/>
              </a:ext>
            </a:extLst>
          </p:cNvPr>
          <p:cNvSpPr/>
          <p:nvPr userDrawn="1"/>
        </p:nvSpPr>
        <p:spPr>
          <a:xfrm>
            <a:off x="6210299" y="2027725"/>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B569B8CC-B741-4501-A871-F6CC58941F5C}"/>
              </a:ext>
            </a:extLst>
          </p:cNvPr>
          <p:cNvSpPr/>
          <p:nvPr userDrawn="1"/>
        </p:nvSpPr>
        <p:spPr>
          <a:xfrm>
            <a:off x="8661263" y="4055448"/>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id="{8ED9C5BC-5F16-4DC8-BAA3-30A378B7F5FB}"/>
              </a:ext>
            </a:extLst>
          </p:cNvPr>
          <p:cNvCxnSpPr>
            <a:cxnSpLocks/>
          </p:cNvCxnSpPr>
          <p:nvPr userDrawn="1"/>
        </p:nvCxnSpPr>
        <p:spPr>
          <a:xfrm>
            <a:off x="3452019"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F0E9B02-FBE7-4B3F-833A-FCDE146B2DAD}"/>
              </a:ext>
            </a:extLst>
          </p:cNvPr>
          <p:cNvSpPr/>
          <p:nvPr userDrawn="1"/>
        </p:nvSpPr>
        <p:spPr>
          <a:xfrm>
            <a:off x="0" y="1405862"/>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589608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6">
            <a:extLst>
              <a:ext uri="{FF2B5EF4-FFF2-40B4-BE49-F238E27FC236}">
                <a16:creationId xmlns:a16="http://schemas.microsoft.com/office/drawing/2014/main" id="{73E3AB81-FB3C-492F-8AB9-CFC37EECCEE7}"/>
              </a:ext>
            </a:extLst>
          </p:cNvPr>
          <p:cNvSpPr>
            <a:spLocks noGrp="1"/>
          </p:cNvSpPr>
          <p:nvPr>
            <p:ph type="pic" sz="quarter" idx="13"/>
          </p:nvPr>
        </p:nvSpPr>
        <p:spPr>
          <a:xfrm>
            <a:off x="371475" y="260350"/>
            <a:ext cx="11520488" cy="6121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Rectangle 13">
            <a:extLst>
              <a:ext uri="{FF2B5EF4-FFF2-40B4-BE49-F238E27FC236}">
                <a16:creationId xmlns:a16="http://schemas.microsoft.com/office/drawing/2014/main" id="{BF2C4CC9-6F35-4EBF-857F-EBD298D77347}"/>
              </a:ext>
            </a:extLst>
          </p:cNvPr>
          <p:cNvSpPr/>
          <p:nvPr userDrawn="1"/>
        </p:nvSpPr>
        <p:spPr>
          <a:xfrm>
            <a:off x="1578741"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1D54A23-014A-49B4-9E28-7641C8A4F0C1}"/>
              </a:ext>
            </a:extLst>
          </p:cNvPr>
          <p:cNvSpPr/>
          <p:nvPr userDrawn="1"/>
        </p:nvSpPr>
        <p:spPr>
          <a:xfrm>
            <a:off x="6184487"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1587504" y="1233488"/>
            <a:ext cx="9016993" cy="761076"/>
          </a:xfrm>
        </p:spPr>
        <p:txBody>
          <a:bodyPr anchor="ctr">
            <a:noAutofit/>
          </a:bodyPr>
          <a:lstStyle>
            <a:lvl1pPr algn="ctr">
              <a:defRPr sz="3600"/>
            </a:lvl1p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28091" y="2424864"/>
            <a:ext cx="4132800" cy="28332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1722820" y="2424864"/>
            <a:ext cx="4131850" cy="2832101"/>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6958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113E1565-5B33-4914-9800-50B8400266FF}"/>
              </a:ext>
            </a:extLst>
          </p:cNvPr>
          <p:cNvSpPr/>
          <p:nvPr userDrawn="1"/>
        </p:nvSpPr>
        <p:spPr>
          <a:xfrm>
            <a:off x="0" y="0"/>
            <a:ext cx="12191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Picture Placeholder 6">
            <a:extLst>
              <a:ext uri="{FF2B5EF4-FFF2-40B4-BE49-F238E27FC236}">
                <a16:creationId xmlns:a16="http://schemas.microsoft.com/office/drawing/2014/main" id="{DE438B2E-01A6-453B-928D-97D98438168E}"/>
              </a:ext>
            </a:extLst>
          </p:cNvPr>
          <p:cNvSpPr>
            <a:spLocks noGrp="1"/>
          </p:cNvSpPr>
          <p:nvPr>
            <p:ph type="pic" sz="quarter" idx="13"/>
          </p:nvPr>
        </p:nvSpPr>
        <p:spPr>
          <a:xfrm>
            <a:off x="335756" y="260350"/>
            <a:ext cx="11520488"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911057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Picture Placeholder 26">
            <a:extLst>
              <a:ext uri="{FF2B5EF4-FFF2-40B4-BE49-F238E27FC236}">
                <a16:creationId xmlns:a16="http://schemas.microsoft.com/office/drawing/2014/main" id="{404FC023-3732-4036-B4DA-F34DC453036D}"/>
              </a:ext>
            </a:extLst>
          </p:cNvPr>
          <p:cNvSpPr>
            <a:spLocks noGrp="1"/>
          </p:cNvSpPr>
          <p:nvPr>
            <p:ph type="pic" sz="quarter" idx="13"/>
          </p:nvPr>
        </p:nvSpPr>
        <p:spPr>
          <a:xfrm>
            <a:off x="1" y="1"/>
            <a:ext cx="12191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2216092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7147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Picture Placeholder 6">
            <a:extLst>
              <a:ext uri="{FF2B5EF4-FFF2-40B4-BE49-F238E27FC236}">
                <a16:creationId xmlns:a16="http://schemas.microsoft.com/office/drawing/2014/main" id="{D9C7DFC2-3A77-4761-A9AF-98963C5CCA07}"/>
              </a:ext>
            </a:extLst>
          </p:cNvPr>
          <p:cNvSpPr>
            <a:spLocks noGrp="1"/>
          </p:cNvSpPr>
          <p:nvPr>
            <p:ph type="pic" sz="quarter" idx="14"/>
          </p:nvPr>
        </p:nvSpPr>
        <p:spPr>
          <a:xfrm>
            <a:off x="4981575" y="260350"/>
            <a:ext cx="27400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1144738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1233488"/>
            <a:ext cx="12192001" cy="439102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grpSp>
        <p:nvGrpSpPr>
          <p:cNvPr id="2" name="Group 1">
            <a:extLst>
              <a:ext uri="{FF2B5EF4-FFF2-40B4-BE49-F238E27FC236}">
                <a16:creationId xmlns:a16="http://schemas.microsoft.com/office/drawing/2014/main" id="{18F30468-CC2E-4430-88DD-81D548B988FA}"/>
              </a:ext>
            </a:extLst>
          </p:cNvPr>
          <p:cNvGrpSpPr/>
          <p:nvPr userDrawn="1"/>
        </p:nvGrpSpPr>
        <p:grpSpPr>
          <a:xfrm>
            <a:off x="371474" y="260350"/>
            <a:ext cx="644525" cy="973138"/>
            <a:chOff x="371475" y="671713"/>
            <a:chExt cx="496540" cy="836738"/>
          </a:xfrm>
        </p:grpSpPr>
        <p:sp>
          <p:nvSpPr>
            <p:cNvPr id="8" name="Rectangle 7">
              <a:extLst>
                <a:ext uri="{FF2B5EF4-FFF2-40B4-BE49-F238E27FC236}">
                  <a16:creationId xmlns:a16="http://schemas.microsoft.com/office/drawing/2014/main" id="{BF6F92E0-2218-46A5-A183-84468D9B72A2}"/>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9B476586-864B-4C72-91AF-8CF8796C6DE8}"/>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0" name="Rectangle 9">
            <a:extLst>
              <a:ext uri="{FF2B5EF4-FFF2-40B4-BE49-F238E27FC236}">
                <a16:creationId xmlns:a16="http://schemas.microsoft.com/office/drawing/2014/main" id="{38B3D026-83A3-4D78-8B11-A20A6F47170C}"/>
              </a:ext>
            </a:extLst>
          </p:cNvPr>
          <p:cNvSpPr/>
          <p:nvPr userDrawn="1"/>
        </p:nvSpPr>
        <p:spPr>
          <a:xfrm>
            <a:off x="10795001" y="5642462"/>
            <a:ext cx="1397000" cy="1215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3599560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71FC10-F7C3-4841-A705-B83FDE093009}"/>
              </a:ext>
            </a:extLst>
          </p:cNvPr>
          <p:cNvSpPr/>
          <p:nvPr userDrawn="1"/>
        </p:nvSpPr>
        <p:spPr>
          <a:xfrm>
            <a:off x="9398000" y="0"/>
            <a:ext cx="2793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260350"/>
            <a:ext cx="11891963"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10350859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2466000"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2892285"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004445"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2892284"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004445"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F36B08A9-4F2C-4D72-A755-CBF0DAD5A4FC}"/>
              </a:ext>
            </a:extLst>
          </p:cNvPr>
          <p:cNvSpPr>
            <a:spLocks noGrp="1"/>
          </p:cNvSpPr>
          <p:nvPr>
            <p:ph type="pic" sz="quarter" idx="14"/>
          </p:nvPr>
        </p:nvSpPr>
        <p:spPr>
          <a:xfrm>
            <a:off x="6151738" y="1233487"/>
            <a:ext cx="246490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8673131"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8673130"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8786099"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8786099"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6188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7063827" y="1233488"/>
            <a:ext cx="4828135"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371476"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483636"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371475"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483636"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3717652"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3717651"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3830620"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3830620"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885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436610" y="1779589"/>
            <a:ext cx="5318781" cy="2182811"/>
          </a:xfrm>
        </p:spPr>
        <p:txBody>
          <a:bodyPr anchor="b">
            <a:normAutofit/>
          </a:bodyPr>
          <a:lstStyle>
            <a:lvl1pPr algn="ctr">
              <a:defRPr sz="54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436610" y="4079083"/>
            <a:ext cx="5318781" cy="976311"/>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550443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1152048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8" y="2910543"/>
            <a:ext cx="5058000"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8" y="3523420"/>
            <a:ext cx="5058000"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895142" y="2910543"/>
            <a:ext cx="5058397"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895142" y="3523420"/>
            <a:ext cx="5058397"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64194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B43705-0B3F-4F77-A8BB-08EC09D36A56}"/>
              </a:ext>
            </a:extLst>
          </p:cNvPr>
          <p:cNvSpPr/>
          <p:nvPr userDrawn="1"/>
        </p:nvSpPr>
        <p:spPr>
          <a:xfrm>
            <a:off x="0" y="0"/>
            <a:ext cx="12192000" cy="2146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ctr">
              <a:defRPr>
                <a:solidFill>
                  <a:schemeClr val="bg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7" y="3634443"/>
            <a:ext cx="5630165" cy="518457"/>
          </a:xfrm>
        </p:spPr>
        <p:txBody>
          <a:bodyPr anchor="ctr">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7" y="4247320"/>
            <a:ext cx="5630165"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71476" y="3634443"/>
            <a:ext cx="5582064" cy="518457"/>
          </a:xfrm>
        </p:spPr>
        <p:txBody>
          <a:bodyPr anchor="ct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71476" y="4247320"/>
            <a:ext cx="5582064"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16CD8AAD-701B-4F23-AB47-6FC680787135}"/>
              </a:ext>
            </a:extLst>
          </p:cNvPr>
          <p:cNvSpPr>
            <a:spLocks noGrp="1"/>
          </p:cNvSpPr>
          <p:nvPr>
            <p:ph type="pic" sz="quarter" idx="13"/>
          </p:nvPr>
        </p:nvSpPr>
        <p:spPr>
          <a:xfrm>
            <a:off x="371476"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6" name="Picture Placeholder 6">
            <a:extLst>
              <a:ext uri="{FF2B5EF4-FFF2-40B4-BE49-F238E27FC236}">
                <a16:creationId xmlns:a16="http://schemas.microsoft.com/office/drawing/2014/main" id="{2B9551A7-E41A-4D0E-925B-71270CA0F339}"/>
              </a:ext>
            </a:extLst>
          </p:cNvPr>
          <p:cNvSpPr>
            <a:spLocks noGrp="1"/>
          </p:cNvSpPr>
          <p:nvPr>
            <p:ph type="pic" sz="quarter" idx="14"/>
          </p:nvPr>
        </p:nvSpPr>
        <p:spPr>
          <a:xfrm>
            <a:off x="6281738" y="1593850"/>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8154248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90C1024-E4C7-44C6-ADC4-870B3D482C3F}"/>
              </a:ext>
            </a:extLst>
          </p:cNvPr>
          <p:cNvSpPr/>
          <p:nvPr userDrawn="1"/>
        </p:nvSpPr>
        <p:spPr>
          <a:xfrm>
            <a:off x="6441279" y="3761720"/>
            <a:ext cx="54468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DB43705-0B3F-4F77-A8BB-08EC09D36A56}"/>
              </a:ext>
            </a:extLst>
          </p:cNvPr>
          <p:cNvSpPr/>
          <p:nvPr userDrawn="1"/>
        </p:nvSpPr>
        <p:spPr>
          <a:xfrm>
            <a:off x="371474" y="1271588"/>
            <a:ext cx="5445125"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l">
              <a:defRPr>
                <a:solidFill>
                  <a:schemeClr val="tx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610169" y="3956706"/>
            <a:ext cx="5109021"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610169" y="4569583"/>
            <a:ext cx="5109021" cy="1412117"/>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539836" y="1462743"/>
            <a:ext cx="5108400"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539836" y="2075621"/>
            <a:ext cx="5108400" cy="1391480"/>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Picture Placeholder 6">
            <a:extLst>
              <a:ext uri="{FF2B5EF4-FFF2-40B4-BE49-F238E27FC236}">
                <a16:creationId xmlns:a16="http://schemas.microsoft.com/office/drawing/2014/main" id="{9DFBCB44-5019-402B-BEC3-12F7F5526F0E}"/>
              </a:ext>
            </a:extLst>
          </p:cNvPr>
          <p:cNvSpPr>
            <a:spLocks noGrp="1"/>
          </p:cNvSpPr>
          <p:nvPr>
            <p:ph type="pic" sz="quarter" idx="13"/>
          </p:nvPr>
        </p:nvSpPr>
        <p:spPr>
          <a:xfrm>
            <a:off x="5880101" y="1271588"/>
            <a:ext cx="60120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8" name="Picture Placeholder 6">
            <a:extLst>
              <a:ext uri="{FF2B5EF4-FFF2-40B4-BE49-F238E27FC236}">
                <a16:creationId xmlns:a16="http://schemas.microsoft.com/office/drawing/2014/main" id="{8CD826C9-080C-4638-B261-376BD8B31622}"/>
              </a:ext>
            </a:extLst>
          </p:cNvPr>
          <p:cNvSpPr>
            <a:spLocks noGrp="1"/>
          </p:cNvSpPr>
          <p:nvPr>
            <p:ph type="pic" sz="quarter" idx="14"/>
          </p:nvPr>
        </p:nvSpPr>
        <p:spPr>
          <a:xfrm>
            <a:off x="371475" y="3758268"/>
            <a:ext cx="60118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5654903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1233488"/>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319837" y="2227263"/>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85661614-E5E5-43DF-A12A-7BE84E58EE3B}"/>
              </a:ext>
            </a:extLst>
          </p:cNvPr>
          <p:cNvSpPr/>
          <p:nvPr userDrawn="1"/>
        </p:nvSpPr>
        <p:spPr>
          <a:xfrm>
            <a:off x="371475" y="5271760"/>
            <a:ext cx="5572125"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161B260-71A2-402A-A38D-FE2C484B7F99}"/>
              </a:ext>
            </a:extLst>
          </p:cNvPr>
          <p:cNvSpPr/>
          <p:nvPr userDrawn="1"/>
        </p:nvSpPr>
        <p:spPr>
          <a:xfrm>
            <a:off x="6319836" y="1233488"/>
            <a:ext cx="5572125"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534987" y="5380667"/>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483348" y="1342395"/>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28786417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451739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9" y="164210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F9F3577-4130-4F32-9302-DA8838D30560}"/>
              </a:ext>
            </a:extLst>
          </p:cNvPr>
          <p:cNvSpPr/>
          <p:nvPr userDrawn="1"/>
        </p:nvSpPr>
        <p:spPr>
          <a:xfrm>
            <a:off x="10337800" y="5122548"/>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571500"/>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2429505"/>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6818698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1932303"/>
            <a:ext cx="12192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1470977"/>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1462403"/>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545147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8" y="591502"/>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grpSp>
        <p:nvGrpSpPr>
          <p:cNvPr id="14" name="Group 13">
            <a:extLst>
              <a:ext uri="{FF2B5EF4-FFF2-40B4-BE49-F238E27FC236}">
                <a16:creationId xmlns:a16="http://schemas.microsoft.com/office/drawing/2014/main" id="{AF4B4D45-80E3-42F8-B437-4182608210C3}"/>
              </a:ext>
            </a:extLst>
          </p:cNvPr>
          <p:cNvGrpSpPr/>
          <p:nvPr userDrawn="1"/>
        </p:nvGrpSpPr>
        <p:grpSpPr>
          <a:xfrm>
            <a:off x="5387974" y="422433"/>
            <a:ext cx="644525" cy="973138"/>
            <a:chOff x="371475" y="671713"/>
            <a:chExt cx="496540" cy="836738"/>
          </a:xfrm>
          <a:solidFill>
            <a:schemeClr val="accent6"/>
          </a:solidFill>
        </p:grpSpPr>
        <p:sp>
          <p:nvSpPr>
            <p:cNvPr id="15" name="Rectangle 14">
              <a:extLst>
                <a:ext uri="{FF2B5EF4-FFF2-40B4-BE49-F238E27FC236}">
                  <a16:creationId xmlns:a16="http://schemas.microsoft.com/office/drawing/2014/main" id="{D670E361-AF23-4722-9250-CCF26B3C5884}"/>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BDE16CED-9FCD-4407-99EF-FFBE689DA9F1}"/>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7" name="Group 16">
            <a:extLst>
              <a:ext uri="{FF2B5EF4-FFF2-40B4-BE49-F238E27FC236}">
                <a16:creationId xmlns:a16="http://schemas.microsoft.com/office/drawing/2014/main" id="{FA147081-5AFB-463F-B27C-7A0C4CA0573B}"/>
              </a:ext>
            </a:extLst>
          </p:cNvPr>
          <p:cNvGrpSpPr/>
          <p:nvPr userDrawn="1"/>
        </p:nvGrpSpPr>
        <p:grpSpPr>
          <a:xfrm flipH="1">
            <a:off x="6248401" y="5451475"/>
            <a:ext cx="644525" cy="973138"/>
            <a:chOff x="371475" y="671713"/>
            <a:chExt cx="496540" cy="836738"/>
          </a:xfrm>
          <a:solidFill>
            <a:schemeClr val="accent6"/>
          </a:solidFill>
        </p:grpSpPr>
        <p:sp>
          <p:nvSpPr>
            <p:cNvPr id="18" name="Rectangle 17">
              <a:extLst>
                <a:ext uri="{FF2B5EF4-FFF2-40B4-BE49-F238E27FC236}">
                  <a16:creationId xmlns:a16="http://schemas.microsoft.com/office/drawing/2014/main" id="{AE24567E-B0AE-4E55-A5FB-3019A9598162}"/>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4918E6C0-B582-4943-9462-FE9740846585}"/>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4933882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0" y="0"/>
            <a:ext cx="6019200"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172201" y="0"/>
            <a:ext cx="6019799"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3037322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5372096"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260350"/>
            <a:ext cx="5618153"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20" name="Rectangle 19">
            <a:extLst>
              <a:ext uri="{FF2B5EF4-FFF2-40B4-BE49-F238E27FC236}">
                <a16:creationId xmlns:a16="http://schemas.microsoft.com/office/drawing/2014/main" id="{97E2F46B-C34E-40D3-9D43-BBA43EDFC924}"/>
              </a:ext>
            </a:extLst>
          </p:cNvPr>
          <p:cNvSpPr/>
          <p:nvPr userDrawn="1"/>
        </p:nvSpPr>
        <p:spPr>
          <a:xfrm>
            <a:off x="6819906" y="-18257"/>
            <a:ext cx="5372096"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80147" y="260350"/>
            <a:ext cx="5619600"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6337101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371475" y="1233488"/>
            <a:ext cx="2776354"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EB5BF167-B9E6-4F02-9FA8-3CA79D552F0E}"/>
              </a:ext>
            </a:extLst>
          </p:cNvPr>
          <p:cNvSpPr/>
          <p:nvPr userDrawn="1"/>
        </p:nvSpPr>
        <p:spPr>
          <a:xfrm>
            <a:off x="3286186" y="1233488"/>
            <a:ext cx="2776354" cy="4967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B48694DE-D82B-49DB-8A45-D1DD4C9BCEF1}"/>
              </a:ext>
            </a:extLst>
          </p:cNvPr>
          <p:cNvSpPr/>
          <p:nvPr userDrawn="1"/>
        </p:nvSpPr>
        <p:spPr>
          <a:xfrm>
            <a:off x="6200897" y="1233488"/>
            <a:ext cx="2776354" cy="4967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407C1370-8D38-4641-8D37-30A1218A4372}"/>
              </a:ext>
            </a:extLst>
          </p:cNvPr>
          <p:cNvSpPr/>
          <p:nvPr userDrawn="1"/>
        </p:nvSpPr>
        <p:spPr>
          <a:xfrm>
            <a:off x="9115608" y="1246188"/>
            <a:ext cx="2776354" cy="49672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a:extLst>
              <a:ext uri="{FF2B5EF4-FFF2-40B4-BE49-F238E27FC236}">
                <a16:creationId xmlns:a16="http://schemas.microsoft.com/office/drawing/2014/main" id="{CE3EDDE5-9B23-44D7-8546-0B2365B42B16}"/>
              </a:ext>
            </a:extLst>
          </p:cNvPr>
          <p:cNvCxnSpPr/>
          <p:nvPr userDrawn="1"/>
        </p:nvCxnSpPr>
        <p:spPr>
          <a:xfrm>
            <a:off x="591252"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9D259D5-D3C0-4B60-B2D9-9B6DFFD270D8}"/>
              </a:ext>
            </a:extLst>
          </p:cNvPr>
          <p:cNvCxnSpPr/>
          <p:nvPr userDrawn="1"/>
        </p:nvCxnSpPr>
        <p:spPr>
          <a:xfrm>
            <a:off x="3505963"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10C392-9E34-4640-AC70-210A1B8C47B5}"/>
              </a:ext>
            </a:extLst>
          </p:cNvPr>
          <p:cNvCxnSpPr/>
          <p:nvPr userDrawn="1"/>
        </p:nvCxnSpPr>
        <p:spPr>
          <a:xfrm>
            <a:off x="6420674"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A92E0B-B060-48FA-A650-36894FF4B216}"/>
              </a:ext>
            </a:extLst>
          </p:cNvPr>
          <p:cNvCxnSpPr/>
          <p:nvPr userDrawn="1"/>
        </p:nvCxnSpPr>
        <p:spPr>
          <a:xfrm>
            <a:off x="933538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Picture Placeholder 33">
            <a:extLst>
              <a:ext uri="{FF2B5EF4-FFF2-40B4-BE49-F238E27FC236}">
                <a16:creationId xmlns:a16="http://schemas.microsoft.com/office/drawing/2014/main" id="{D9056F2B-EAFD-4A57-BB92-D14816C84DDE}"/>
              </a:ext>
            </a:extLst>
          </p:cNvPr>
          <p:cNvSpPr>
            <a:spLocks noGrp="1"/>
          </p:cNvSpPr>
          <p:nvPr>
            <p:ph type="pic" sz="quarter" idx="13"/>
          </p:nvPr>
        </p:nvSpPr>
        <p:spPr>
          <a:xfrm>
            <a:off x="876300"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5" name="Picture Placeholder 33">
            <a:extLst>
              <a:ext uri="{FF2B5EF4-FFF2-40B4-BE49-F238E27FC236}">
                <a16:creationId xmlns:a16="http://schemas.microsoft.com/office/drawing/2014/main" id="{E65006DE-F797-4019-BB72-F484F9FE7E58}"/>
              </a:ext>
            </a:extLst>
          </p:cNvPr>
          <p:cNvSpPr>
            <a:spLocks noGrp="1"/>
          </p:cNvSpPr>
          <p:nvPr>
            <p:ph type="pic" sz="quarter" idx="14"/>
          </p:nvPr>
        </p:nvSpPr>
        <p:spPr>
          <a:xfrm>
            <a:off x="3829813"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6" name="Picture Placeholder 33">
            <a:extLst>
              <a:ext uri="{FF2B5EF4-FFF2-40B4-BE49-F238E27FC236}">
                <a16:creationId xmlns:a16="http://schemas.microsoft.com/office/drawing/2014/main" id="{0947D252-5545-4406-8764-B7712464DA56}"/>
              </a:ext>
            </a:extLst>
          </p:cNvPr>
          <p:cNvSpPr>
            <a:spLocks noGrp="1"/>
          </p:cNvSpPr>
          <p:nvPr>
            <p:ph type="pic" sz="quarter" idx="15"/>
          </p:nvPr>
        </p:nvSpPr>
        <p:spPr>
          <a:xfrm>
            <a:off x="6744524"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8" name="Picture Placeholder 33">
            <a:extLst>
              <a:ext uri="{FF2B5EF4-FFF2-40B4-BE49-F238E27FC236}">
                <a16:creationId xmlns:a16="http://schemas.microsoft.com/office/drawing/2014/main" id="{DD89F80C-C1D7-4F63-BAD2-F4EE1F9A162F}"/>
              </a:ext>
            </a:extLst>
          </p:cNvPr>
          <p:cNvSpPr>
            <a:spLocks noGrp="1"/>
          </p:cNvSpPr>
          <p:nvPr>
            <p:ph type="pic" sz="quarter" idx="17"/>
          </p:nvPr>
        </p:nvSpPr>
        <p:spPr>
          <a:xfrm>
            <a:off x="9659235"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40" name="Text Placeholder 39">
            <a:extLst>
              <a:ext uri="{FF2B5EF4-FFF2-40B4-BE49-F238E27FC236}">
                <a16:creationId xmlns:a16="http://schemas.microsoft.com/office/drawing/2014/main" id="{08BBFEC8-B6BE-4768-9284-26D98C06FFC4}"/>
              </a:ext>
            </a:extLst>
          </p:cNvPr>
          <p:cNvSpPr>
            <a:spLocks noGrp="1"/>
          </p:cNvSpPr>
          <p:nvPr>
            <p:ph type="body" sz="quarter" idx="18" hasCustomPrompt="1"/>
          </p:nvPr>
        </p:nvSpPr>
        <p:spPr>
          <a:xfrm>
            <a:off x="590550"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D12C79C2-427D-418B-8FFA-C27D8F2C986B}"/>
              </a:ext>
            </a:extLst>
          </p:cNvPr>
          <p:cNvSpPr>
            <a:spLocks noGrp="1"/>
          </p:cNvSpPr>
          <p:nvPr>
            <p:ph type="body" sz="quarter" idx="19" hasCustomPrompt="1"/>
          </p:nvPr>
        </p:nvSpPr>
        <p:spPr>
          <a:xfrm>
            <a:off x="3505963"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0FD568C4-A06D-4A56-B7D6-AF338F5C329A}"/>
              </a:ext>
            </a:extLst>
          </p:cNvPr>
          <p:cNvSpPr>
            <a:spLocks noGrp="1"/>
          </p:cNvSpPr>
          <p:nvPr>
            <p:ph type="body" sz="quarter" idx="20" hasCustomPrompt="1"/>
          </p:nvPr>
        </p:nvSpPr>
        <p:spPr>
          <a:xfrm>
            <a:off x="6420674"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Text Placeholder 39">
            <a:extLst>
              <a:ext uri="{FF2B5EF4-FFF2-40B4-BE49-F238E27FC236}">
                <a16:creationId xmlns:a16="http://schemas.microsoft.com/office/drawing/2014/main" id="{76B41443-1233-4172-B61C-7CC516D88802}"/>
              </a:ext>
            </a:extLst>
          </p:cNvPr>
          <p:cNvSpPr>
            <a:spLocks noGrp="1"/>
          </p:cNvSpPr>
          <p:nvPr>
            <p:ph type="body" sz="quarter" idx="21" hasCustomPrompt="1"/>
          </p:nvPr>
        </p:nvSpPr>
        <p:spPr>
          <a:xfrm>
            <a:off x="9335385"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1080789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B607F24-5B01-4964-9736-E876BC347E5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6168473" cy="758824"/>
          </a:xfrm>
        </p:spPr>
        <p:txBody>
          <a:bodyPr/>
          <a:lstStyle/>
          <a:p>
            <a:r>
              <a:rPr lang="en-US"/>
              <a:t>Click to edit Master title style</a:t>
            </a:r>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6769101" y="0"/>
            <a:ext cx="2711082"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44232AA-36A1-4A85-8868-9D12848EB106}"/>
              </a:ext>
            </a:extLst>
          </p:cNvPr>
          <p:cNvSpPr/>
          <p:nvPr userDrawn="1"/>
        </p:nvSpPr>
        <p:spPr>
          <a:xfrm>
            <a:off x="9480918" y="2286000"/>
            <a:ext cx="2711082"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0B045D93-056D-486E-A634-890ECB9AF9C2}"/>
              </a:ext>
            </a:extLst>
          </p:cNvPr>
          <p:cNvSpPr/>
          <p:nvPr userDrawn="1"/>
        </p:nvSpPr>
        <p:spPr>
          <a:xfrm>
            <a:off x="6769100" y="4572000"/>
            <a:ext cx="2711082"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567CD5E4-19A9-4EFD-BBF1-2B1FBC9BB9BD}"/>
              </a:ext>
            </a:extLst>
          </p:cNvPr>
          <p:cNvSpPr/>
          <p:nvPr userDrawn="1"/>
        </p:nvSpPr>
        <p:spPr>
          <a:xfrm>
            <a:off x="9480918" y="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AA533582-AC3E-4F3B-9602-085EB97AD294}"/>
              </a:ext>
            </a:extLst>
          </p:cNvPr>
          <p:cNvSpPr/>
          <p:nvPr userDrawn="1"/>
        </p:nvSpPr>
        <p:spPr>
          <a:xfrm>
            <a:off x="6768364" y="2286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CF0B1BD9-4AC2-4549-9001-383664C7F224}"/>
              </a:ext>
            </a:extLst>
          </p:cNvPr>
          <p:cNvSpPr/>
          <p:nvPr userDrawn="1"/>
        </p:nvSpPr>
        <p:spPr>
          <a:xfrm>
            <a:off x="9480918" y="4572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a:extLst>
              <a:ext uri="{FF2B5EF4-FFF2-40B4-BE49-F238E27FC236}">
                <a16:creationId xmlns:a16="http://schemas.microsoft.com/office/drawing/2014/main" id="{32B2DC05-AAD7-458D-B737-BE8CCA1FFA99}"/>
              </a:ext>
            </a:extLst>
          </p:cNvPr>
          <p:cNvSpPr/>
          <p:nvPr userDrawn="1"/>
        </p:nvSpPr>
        <p:spPr>
          <a:xfrm rot="5400000">
            <a:off x="9422986" y="1050373"/>
            <a:ext cx="298174" cy="1852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Isosceles Triangle 38">
            <a:extLst>
              <a:ext uri="{FF2B5EF4-FFF2-40B4-BE49-F238E27FC236}">
                <a16:creationId xmlns:a16="http://schemas.microsoft.com/office/drawing/2014/main" id="{E423C01B-EB10-48EF-8F1C-C2A7E1923E3E}"/>
              </a:ext>
            </a:extLst>
          </p:cNvPr>
          <p:cNvSpPr/>
          <p:nvPr userDrawn="1"/>
        </p:nvSpPr>
        <p:spPr>
          <a:xfrm rot="16200000">
            <a:off x="9238100" y="3336373"/>
            <a:ext cx="298174" cy="18525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Isosceles Triangle 43">
            <a:extLst>
              <a:ext uri="{FF2B5EF4-FFF2-40B4-BE49-F238E27FC236}">
                <a16:creationId xmlns:a16="http://schemas.microsoft.com/office/drawing/2014/main" id="{BB0D5D5D-BB46-489A-A006-03E52FDA0AB6}"/>
              </a:ext>
            </a:extLst>
          </p:cNvPr>
          <p:cNvSpPr/>
          <p:nvPr userDrawn="1"/>
        </p:nvSpPr>
        <p:spPr>
          <a:xfrm rot="5400000">
            <a:off x="9422986" y="5622373"/>
            <a:ext cx="298174" cy="18525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Picture Placeholder 33">
            <a:extLst>
              <a:ext uri="{FF2B5EF4-FFF2-40B4-BE49-F238E27FC236}">
                <a16:creationId xmlns:a16="http://schemas.microsoft.com/office/drawing/2014/main" id="{2D0DCA06-9544-45C9-BE22-EBB853AE757C}"/>
              </a:ext>
            </a:extLst>
          </p:cNvPr>
          <p:cNvSpPr>
            <a:spLocks noGrp="1"/>
          </p:cNvSpPr>
          <p:nvPr>
            <p:ph type="pic" sz="quarter" idx="13"/>
          </p:nvPr>
        </p:nvSpPr>
        <p:spPr>
          <a:xfrm>
            <a:off x="10133588" y="561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21403A13-F195-405D-B352-4B77969E358B}"/>
              </a:ext>
            </a:extLst>
          </p:cNvPr>
          <p:cNvSpPr>
            <a:spLocks noGrp="1"/>
          </p:cNvSpPr>
          <p:nvPr>
            <p:ph type="pic" sz="quarter" idx="14"/>
          </p:nvPr>
        </p:nvSpPr>
        <p:spPr>
          <a:xfrm>
            <a:off x="7421034" y="2847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7" name="Picture Placeholder 33">
            <a:extLst>
              <a:ext uri="{FF2B5EF4-FFF2-40B4-BE49-F238E27FC236}">
                <a16:creationId xmlns:a16="http://schemas.microsoft.com/office/drawing/2014/main" id="{390C9BE2-4328-41D9-82FB-F6FEE7026C55}"/>
              </a:ext>
            </a:extLst>
          </p:cNvPr>
          <p:cNvSpPr>
            <a:spLocks noGrp="1"/>
          </p:cNvSpPr>
          <p:nvPr>
            <p:ph type="pic" sz="quarter" idx="15"/>
          </p:nvPr>
        </p:nvSpPr>
        <p:spPr>
          <a:xfrm>
            <a:off x="10133588" y="5133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6168473" cy="5624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Text Placeholder 39">
            <a:extLst>
              <a:ext uri="{FF2B5EF4-FFF2-40B4-BE49-F238E27FC236}">
                <a16:creationId xmlns:a16="http://schemas.microsoft.com/office/drawing/2014/main" id="{1EE624A7-7FE4-44DC-B710-D995C25C9CEA}"/>
              </a:ext>
            </a:extLst>
          </p:cNvPr>
          <p:cNvSpPr>
            <a:spLocks noGrp="1"/>
          </p:cNvSpPr>
          <p:nvPr>
            <p:ph type="body" sz="quarter" idx="18" hasCustomPrompt="1"/>
          </p:nvPr>
        </p:nvSpPr>
        <p:spPr>
          <a:xfrm>
            <a:off x="6956242" y="215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8" name="Text Placeholder 39">
            <a:extLst>
              <a:ext uri="{FF2B5EF4-FFF2-40B4-BE49-F238E27FC236}">
                <a16:creationId xmlns:a16="http://schemas.microsoft.com/office/drawing/2014/main" id="{34CC27D1-7AB7-4922-81C5-41E9C01BAAE1}"/>
              </a:ext>
            </a:extLst>
          </p:cNvPr>
          <p:cNvSpPr>
            <a:spLocks noGrp="1"/>
          </p:cNvSpPr>
          <p:nvPr>
            <p:ph type="body" sz="quarter" idx="19" hasCustomPrompt="1"/>
          </p:nvPr>
        </p:nvSpPr>
        <p:spPr>
          <a:xfrm>
            <a:off x="9668059" y="2501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9" name="Text Placeholder 39">
            <a:extLst>
              <a:ext uri="{FF2B5EF4-FFF2-40B4-BE49-F238E27FC236}">
                <a16:creationId xmlns:a16="http://schemas.microsoft.com/office/drawing/2014/main" id="{03F0CFEB-33B8-47FE-BC44-44AF273543D5}"/>
              </a:ext>
            </a:extLst>
          </p:cNvPr>
          <p:cNvSpPr>
            <a:spLocks noGrp="1"/>
          </p:cNvSpPr>
          <p:nvPr>
            <p:ph type="body" sz="quarter" idx="20" hasCustomPrompt="1"/>
          </p:nvPr>
        </p:nvSpPr>
        <p:spPr>
          <a:xfrm>
            <a:off x="6956241" y="4787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014259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1A59197-7C21-44E6-8A97-DE0ABD1E6909}"/>
              </a:ext>
            </a:extLst>
          </p:cNvPr>
          <p:cNvSpPr/>
          <p:nvPr userDrawn="1"/>
        </p:nvSpPr>
        <p:spPr>
          <a:xfrm>
            <a:off x="0" y="0"/>
            <a:ext cx="64135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016500" y="472281"/>
            <a:ext cx="7175500" cy="591343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6" y="1779589"/>
            <a:ext cx="4416424" cy="2182811"/>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6" y="4079083"/>
            <a:ext cx="4416424"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Rectangle 7">
            <a:extLst>
              <a:ext uri="{FF2B5EF4-FFF2-40B4-BE49-F238E27FC236}">
                <a16:creationId xmlns:a16="http://schemas.microsoft.com/office/drawing/2014/main" id="{C1626B81-8882-4179-8C3A-BEA9BBEF2A62}"/>
              </a:ext>
            </a:extLst>
          </p:cNvPr>
          <p:cNvSpPr/>
          <p:nvPr userDrawn="1"/>
        </p:nvSpPr>
        <p:spPr>
          <a:xfrm>
            <a:off x="5021263" y="368300"/>
            <a:ext cx="3159760" cy="1166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248364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11520487" cy="304975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20" name="Picture Placeholder 33">
            <a:extLst>
              <a:ext uri="{FF2B5EF4-FFF2-40B4-BE49-F238E27FC236}">
                <a16:creationId xmlns:a16="http://schemas.microsoft.com/office/drawing/2014/main" id="{917F3183-F8DC-409E-BDAF-E3190E5CC10A}"/>
              </a:ext>
            </a:extLst>
          </p:cNvPr>
          <p:cNvSpPr>
            <a:spLocks noGrp="1"/>
          </p:cNvSpPr>
          <p:nvPr>
            <p:ph type="pic" sz="quarter" idx="13"/>
          </p:nvPr>
        </p:nvSpPr>
        <p:spPr>
          <a:xfrm>
            <a:off x="1466711"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5" name="Picture Placeholder 33">
            <a:extLst>
              <a:ext uri="{FF2B5EF4-FFF2-40B4-BE49-F238E27FC236}">
                <a16:creationId xmlns:a16="http://schemas.microsoft.com/office/drawing/2014/main" id="{8DCF90EE-8A0F-46BB-A8EC-27CB7826EB0D}"/>
              </a:ext>
            </a:extLst>
          </p:cNvPr>
          <p:cNvSpPr>
            <a:spLocks noGrp="1"/>
          </p:cNvSpPr>
          <p:nvPr>
            <p:ph type="pic" sz="quarter" idx="17"/>
          </p:nvPr>
        </p:nvSpPr>
        <p:spPr>
          <a:xfrm>
            <a:off x="4108135"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6" name="Picture Placeholder 33">
            <a:extLst>
              <a:ext uri="{FF2B5EF4-FFF2-40B4-BE49-F238E27FC236}">
                <a16:creationId xmlns:a16="http://schemas.microsoft.com/office/drawing/2014/main" id="{4B6BCE84-A7A7-4701-966F-9F969C523C51}"/>
              </a:ext>
            </a:extLst>
          </p:cNvPr>
          <p:cNvSpPr>
            <a:spLocks noGrp="1"/>
          </p:cNvSpPr>
          <p:nvPr>
            <p:ph type="pic" sz="quarter" idx="18"/>
          </p:nvPr>
        </p:nvSpPr>
        <p:spPr>
          <a:xfrm>
            <a:off x="674955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7" name="Picture Placeholder 33">
            <a:extLst>
              <a:ext uri="{FF2B5EF4-FFF2-40B4-BE49-F238E27FC236}">
                <a16:creationId xmlns:a16="http://schemas.microsoft.com/office/drawing/2014/main" id="{2F810615-16AA-4D3F-93BB-1074BABE1234}"/>
              </a:ext>
            </a:extLst>
          </p:cNvPr>
          <p:cNvSpPr>
            <a:spLocks noGrp="1"/>
          </p:cNvSpPr>
          <p:nvPr>
            <p:ph type="pic" sz="quarter" idx="19"/>
          </p:nvPr>
        </p:nvSpPr>
        <p:spPr>
          <a:xfrm>
            <a:off x="943508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9E999B4-BC91-4EF5-915C-59E58E141134}"/>
              </a:ext>
            </a:extLst>
          </p:cNvPr>
          <p:cNvSpPr/>
          <p:nvPr userDrawn="1"/>
        </p:nvSpPr>
        <p:spPr>
          <a:xfrm>
            <a:off x="979920" y="4514247"/>
            <a:ext cx="2379325"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E3D72D1-545E-4FA9-B18F-DBE257DA9472}"/>
              </a:ext>
            </a:extLst>
          </p:cNvPr>
          <p:cNvSpPr/>
          <p:nvPr userDrawn="1"/>
        </p:nvSpPr>
        <p:spPr>
          <a:xfrm>
            <a:off x="3621344" y="4514247"/>
            <a:ext cx="2379325"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A1FF2C74-7F94-4D15-9530-4844CA0ABABA}"/>
              </a:ext>
            </a:extLst>
          </p:cNvPr>
          <p:cNvSpPr/>
          <p:nvPr userDrawn="1"/>
        </p:nvSpPr>
        <p:spPr>
          <a:xfrm>
            <a:off x="6262766" y="4514247"/>
            <a:ext cx="2379325"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65048BF-5755-467D-94DA-799CD1A9ED70}"/>
              </a:ext>
            </a:extLst>
          </p:cNvPr>
          <p:cNvSpPr/>
          <p:nvPr userDrawn="1"/>
        </p:nvSpPr>
        <p:spPr>
          <a:xfrm>
            <a:off x="8904188" y="4514247"/>
            <a:ext cx="2379325"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 Placeholder 39">
            <a:extLst>
              <a:ext uri="{FF2B5EF4-FFF2-40B4-BE49-F238E27FC236}">
                <a16:creationId xmlns:a16="http://schemas.microsoft.com/office/drawing/2014/main" id="{3C8488B4-AC1B-43A6-A416-3F5BC72456F9}"/>
              </a:ext>
            </a:extLst>
          </p:cNvPr>
          <p:cNvSpPr>
            <a:spLocks noGrp="1"/>
          </p:cNvSpPr>
          <p:nvPr>
            <p:ph type="body" sz="quarter" idx="20" hasCustomPrompt="1"/>
          </p:nvPr>
        </p:nvSpPr>
        <p:spPr>
          <a:xfrm>
            <a:off x="1091465"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950DB978-3832-472D-9958-42D6A712EA6B}"/>
              </a:ext>
            </a:extLst>
          </p:cNvPr>
          <p:cNvSpPr>
            <a:spLocks noGrp="1"/>
          </p:cNvSpPr>
          <p:nvPr>
            <p:ph type="body" sz="quarter" idx="21" hasCustomPrompt="1"/>
          </p:nvPr>
        </p:nvSpPr>
        <p:spPr>
          <a:xfrm>
            <a:off x="3732888"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7A9C8821-D3DD-40C3-83BD-38D190405711}"/>
              </a:ext>
            </a:extLst>
          </p:cNvPr>
          <p:cNvSpPr>
            <a:spLocks noGrp="1"/>
          </p:cNvSpPr>
          <p:nvPr>
            <p:ph type="body" sz="quarter" idx="22" hasCustomPrompt="1"/>
          </p:nvPr>
        </p:nvSpPr>
        <p:spPr>
          <a:xfrm>
            <a:off x="6374310"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C3FC554A-BF67-40BD-BD4F-B2EA17BBDBC1}"/>
              </a:ext>
            </a:extLst>
          </p:cNvPr>
          <p:cNvSpPr>
            <a:spLocks noGrp="1"/>
          </p:cNvSpPr>
          <p:nvPr>
            <p:ph type="body" sz="quarter" idx="23" hasCustomPrompt="1"/>
          </p:nvPr>
        </p:nvSpPr>
        <p:spPr>
          <a:xfrm>
            <a:off x="9015732"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cxnSp>
        <p:nvCxnSpPr>
          <p:cNvPr id="6" name="Straight Connector 5">
            <a:extLst>
              <a:ext uri="{FF2B5EF4-FFF2-40B4-BE49-F238E27FC236}">
                <a16:creationId xmlns:a16="http://schemas.microsoft.com/office/drawing/2014/main" id="{62ECF54D-C7AE-4FFE-A9FA-ECD663CD2A09}"/>
              </a:ext>
            </a:extLst>
          </p:cNvPr>
          <p:cNvCxnSpPr>
            <a:cxnSpLocks/>
          </p:cNvCxnSpPr>
          <p:nvPr userDrawn="1"/>
        </p:nvCxnSpPr>
        <p:spPr>
          <a:xfrm>
            <a:off x="979920" y="4357837"/>
            <a:ext cx="23793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FB84BED-8481-4D23-AE06-31529215FE6C}"/>
              </a:ext>
            </a:extLst>
          </p:cNvPr>
          <p:cNvCxnSpPr>
            <a:cxnSpLocks/>
          </p:cNvCxnSpPr>
          <p:nvPr userDrawn="1"/>
        </p:nvCxnSpPr>
        <p:spPr>
          <a:xfrm>
            <a:off x="3621344" y="4357837"/>
            <a:ext cx="23793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A09D405-9228-4697-A91F-4E5A2B5B6512}"/>
              </a:ext>
            </a:extLst>
          </p:cNvPr>
          <p:cNvCxnSpPr>
            <a:cxnSpLocks/>
          </p:cNvCxnSpPr>
          <p:nvPr userDrawn="1"/>
        </p:nvCxnSpPr>
        <p:spPr>
          <a:xfrm>
            <a:off x="6262767" y="4357837"/>
            <a:ext cx="23793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45748A-37E1-4661-B50F-D1FCAF7F3088}"/>
              </a:ext>
            </a:extLst>
          </p:cNvPr>
          <p:cNvCxnSpPr>
            <a:cxnSpLocks/>
          </p:cNvCxnSpPr>
          <p:nvPr userDrawn="1"/>
        </p:nvCxnSpPr>
        <p:spPr>
          <a:xfrm>
            <a:off x="8904191" y="4357837"/>
            <a:ext cx="23793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8721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6" y="1233488"/>
            <a:ext cx="4140890"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18" name="Rectangle 17">
            <a:extLst>
              <a:ext uri="{FF2B5EF4-FFF2-40B4-BE49-F238E27FC236}">
                <a16:creationId xmlns:a16="http://schemas.microsoft.com/office/drawing/2014/main" id="{1DD2DC66-11E4-4714-A8DE-E8AC34D49655}"/>
              </a:ext>
            </a:extLst>
          </p:cNvPr>
          <p:cNvSpPr/>
          <p:nvPr userDrawn="1"/>
        </p:nvSpPr>
        <p:spPr>
          <a:xfrm>
            <a:off x="4615257" y="1233489"/>
            <a:ext cx="2371952"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B6748F93-9B1D-4874-A164-A654BF7D6C8C}"/>
              </a:ext>
            </a:extLst>
          </p:cNvPr>
          <p:cNvGrpSpPr/>
          <p:nvPr userDrawn="1"/>
        </p:nvGrpSpPr>
        <p:grpSpPr>
          <a:xfrm>
            <a:off x="4842107" y="2462886"/>
            <a:ext cx="1918252" cy="2689468"/>
            <a:chOff x="4790661" y="2266122"/>
            <a:chExt cx="1918252" cy="2852530"/>
          </a:xfrm>
        </p:grpSpPr>
        <p:cxnSp>
          <p:nvCxnSpPr>
            <p:cNvPr id="4" name="Straight Connector 3">
              <a:extLst>
                <a:ext uri="{FF2B5EF4-FFF2-40B4-BE49-F238E27FC236}">
                  <a16:creationId xmlns:a16="http://schemas.microsoft.com/office/drawing/2014/main" id="{4AEF10CE-C943-4C6B-9DBF-5A0E63CDC89B}"/>
                </a:ext>
              </a:extLst>
            </p:cNvPr>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428B198-0637-4F15-900F-6709BFE4BDEA}"/>
                </a:ext>
              </a:extLst>
            </p:cNvPr>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F29A1B0-F4AB-4243-979A-50FADE3330EA}"/>
                </a:ext>
              </a:extLst>
            </p:cNvPr>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F894F998-0FDF-4CA2-802E-4FCFA7674171}"/>
              </a:ext>
            </a:extLst>
          </p:cNvPr>
          <p:cNvGrpSpPr/>
          <p:nvPr userDrawn="1"/>
        </p:nvGrpSpPr>
        <p:grpSpPr>
          <a:xfrm>
            <a:off x="7090100" y="2462886"/>
            <a:ext cx="4801862" cy="2689468"/>
            <a:chOff x="4790661" y="2266122"/>
            <a:chExt cx="1918252" cy="2852530"/>
          </a:xfrm>
        </p:grpSpPr>
        <p:cxnSp>
          <p:nvCxnSpPr>
            <p:cNvPr id="33" name="Straight Connector 32">
              <a:extLst>
                <a:ext uri="{FF2B5EF4-FFF2-40B4-BE49-F238E27FC236}">
                  <a16:creationId xmlns:a16="http://schemas.microsoft.com/office/drawing/2014/main" id="{C1F0C0C8-87C4-49FB-B35B-E937E9D0BEC5}"/>
                </a:ext>
              </a:extLst>
            </p:cNvPr>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857C5D3-7E33-4894-8AC3-0FD1BEB12F40}"/>
                </a:ext>
              </a:extLst>
            </p:cNvPr>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00BA9F8-92BF-42F0-BD46-D9B7E7422F75}"/>
                </a:ext>
              </a:extLst>
            </p:cNvPr>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7166507" y="1463643"/>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179CBA0C-6465-4209-AF3F-548A57F20CE8}"/>
              </a:ext>
            </a:extLst>
          </p:cNvPr>
          <p:cNvSpPr>
            <a:spLocks noGrp="1"/>
          </p:cNvSpPr>
          <p:nvPr>
            <p:ph type="body" sz="quarter" idx="21" hasCustomPrompt="1"/>
          </p:nvPr>
        </p:nvSpPr>
        <p:spPr>
          <a:xfrm>
            <a:off x="7166507" y="27417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99852211-6BD9-4B69-BBC9-F2181F272D23}"/>
              </a:ext>
            </a:extLst>
          </p:cNvPr>
          <p:cNvSpPr>
            <a:spLocks noGrp="1"/>
          </p:cNvSpPr>
          <p:nvPr>
            <p:ph type="body" sz="quarter" idx="22" hasCustomPrompt="1"/>
          </p:nvPr>
        </p:nvSpPr>
        <p:spPr>
          <a:xfrm>
            <a:off x="7166507" y="4069997"/>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EF11D65-7095-41D2-9630-E2EB44552E58}"/>
              </a:ext>
            </a:extLst>
          </p:cNvPr>
          <p:cNvSpPr>
            <a:spLocks noGrp="1"/>
          </p:cNvSpPr>
          <p:nvPr>
            <p:ph type="body" sz="quarter" idx="23" hasCustomPrompt="1"/>
          </p:nvPr>
        </p:nvSpPr>
        <p:spPr>
          <a:xfrm>
            <a:off x="7166507" y="53943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5227571" y="1437538"/>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4" name="Picture Placeholder 33">
            <a:extLst>
              <a:ext uri="{FF2B5EF4-FFF2-40B4-BE49-F238E27FC236}">
                <a16:creationId xmlns:a16="http://schemas.microsoft.com/office/drawing/2014/main" id="{9A1BE0BE-1FFD-445C-B6BA-E4A602D22112}"/>
              </a:ext>
            </a:extLst>
          </p:cNvPr>
          <p:cNvSpPr>
            <a:spLocks noGrp="1"/>
          </p:cNvSpPr>
          <p:nvPr>
            <p:ph type="pic" sz="quarter" idx="24"/>
          </p:nvPr>
        </p:nvSpPr>
        <p:spPr>
          <a:xfrm>
            <a:off x="5227571" y="27156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5" name="Picture Placeholder 33">
            <a:extLst>
              <a:ext uri="{FF2B5EF4-FFF2-40B4-BE49-F238E27FC236}">
                <a16:creationId xmlns:a16="http://schemas.microsoft.com/office/drawing/2014/main" id="{B577AF17-6C7E-48B9-B267-0874B232A710}"/>
              </a:ext>
            </a:extLst>
          </p:cNvPr>
          <p:cNvSpPr>
            <a:spLocks noGrp="1"/>
          </p:cNvSpPr>
          <p:nvPr>
            <p:ph type="pic" sz="quarter" idx="25"/>
          </p:nvPr>
        </p:nvSpPr>
        <p:spPr>
          <a:xfrm>
            <a:off x="5227571" y="4043892"/>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98A01AB1-3434-46C7-B1B3-90AFD4B1799F}"/>
              </a:ext>
            </a:extLst>
          </p:cNvPr>
          <p:cNvSpPr>
            <a:spLocks noGrp="1"/>
          </p:cNvSpPr>
          <p:nvPr>
            <p:ph type="pic" sz="quarter" idx="26"/>
          </p:nvPr>
        </p:nvSpPr>
        <p:spPr>
          <a:xfrm>
            <a:off x="5227571" y="53682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27280925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DD2DC66-11E4-4714-A8DE-E8AC34D49655}"/>
              </a:ext>
            </a:extLst>
          </p:cNvPr>
          <p:cNvSpPr/>
          <p:nvPr userDrawn="1"/>
        </p:nvSpPr>
        <p:spPr>
          <a:xfrm>
            <a:off x="371475" y="1233488"/>
            <a:ext cx="22932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AF541B1-4F4B-40BC-BF0B-B80864399D0C}"/>
              </a:ext>
            </a:extLst>
          </p:cNvPr>
          <p:cNvSpPr/>
          <p:nvPr userDrawn="1"/>
        </p:nvSpPr>
        <p:spPr>
          <a:xfrm>
            <a:off x="371475" y="3773172"/>
            <a:ext cx="22932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B837A4A-8DA3-4F45-9468-2C7DE5B35803}"/>
              </a:ext>
            </a:extLst>
          </p:cNvPr>
          <p:cNvSpPr/>
          <p:nvPr userDrawn="1"/>
        </p:nvSpPr>
        <p:spPr>
          <a:xfrm>
            <a:off x="6170635" y="1233487"/>
            <a:ext cx="2294237"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9CA034F-F360-4CF5-B944-C16768254C5A}"/>
              </a:ext>
            </a:extLst>
          </p:cNvPr>
          <p:cNvSpPr/>
          <p:nvPr userDrawn="1"/>
        </p:nvSpPr>
        <p:spPr>
          <a:xfrm>
            <a:off x="6170635" y="3773171"/>
            <a:ext cx="2294237"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615473" y="1713955"/>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CA01639-D8FA-4F18-8FE5-E923F5A1BB48}"/>
              </a:ext>
            </a:extLst>
          </p:cNvPr>
          <p:cNvSpPr/>
          <p:nvPr userDrawn="1"/>
        </p:nvSpPr>
        <p:spPr>
          <a:xfrm>
            <a:off x="2730561"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AF02D09E-3C25-405E-BF24-A884A07C224A}"/>
              </a:ext>
            </a:extLst>
          </p:cNvPr>
          <p:cNvSpPr/>
          <p:nvPr userDrawn="1"/>
        </p:nvSpPr>
        <p:spPr>
          <a:xfrm>
            <a:off x="2730561"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2900245"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5" name="Text Placeholder 39">
            <a:extLst>
              <a:ext uri="{FF2B5EF4-FFF2-40B4-BE49-F238E27FC236}">
                <a16:creationId xmlns:a16="http://schemas.microsoft.com/office/drawing/2014/main" id="{33BDF68D-A417-4526-95BD-83DC0A4FA5B1}"/>
              </a:ext>
            </a:extLst>
          </p:cNvPr>
          <p:cNvSpPr>
            <a:spLocks noGrp="1"/>
          </p:cNvSpPr>
          <p:nvPr>
            <p:ph type="body" sz="quarter" idx="27" hasCustomPrompt="1"/>
          </p:nvPr>
        </p:nvSpPr>
        <p:spPr>
          <a:xfrm>
            <a:off x="2900245"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6" name="Rectangle 35">
            <a:extLst>
              <a:ext uri="{FF2B5EF4-FFF2-40B4-BE49-F238E27FC236}">
                <a16:creationId xmlns:a16="http://schemas.microsoft.com/office/drawing/2014/main" id="{1C6F0F84-9668-4EA8-A3F5-3AD5AED3EFDD}"/>
              </a:ext>
            </a:extLst>
          </p:cNvPr>
          <p:cNvSpPr/>
          <p:nvPr userDrawn="1"/>
        </p:nvSpPr>
        <p:spPr>
          <a:xfrm>
            <a:off x="8549714"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19CCCFCB-4EAD-47A3-8F4A-307EE022DD53}"/>
              </a:ext>
            </a:extLst>
          </p:cNvPr>
          <p:cNvSpPr/>
          <p:nvPr userDrawn="1"/>
        </p:nvSpPr>
        <p:spPr>
          <a:xfrm>
            <a:off x="8549714"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9">
            <a:extLst>
              <a:ext uri="{FF2B5EF4-FFF2-40B4-BE49-F238E27FC236}">
                <a16:creationId xmlns:a16="http://schemas.microsoft.com/office/drawing/2014/main" id="{058CD71F-A7E3-4F68-ADE3-4E6B1BAE3129}"/>
              </a:ext>
            </a:extLst>
          </p:cNvPr>
          <p:cNvSpPr>
            <a:spLocks noGrp="1"/>
          </p:cNvSpPr>
          <p:nvPr>
            <p:ph type="body" sz="quarter" idx="28" hasCustomPrompt="1"/>
          </p:nvPr>
        </p:nvSpPr>
        <p:spPr>
          <a:xfrm>
            <a:off x="8719398"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0" name="Text Placeholder 39">
            <a:extLst>
              <a:ext uri="{FF2B5EF4-FFF2-40B4-BE49-F238E27FC236}">
                <a16:creationId xmlns:a16="http://schemas.microsoft.com/office/drawing/2014/main" id="{6EC40EC2-3775-4AF2-965D-0235107D8342}"/>
              </a:ext>
            </a:extLst>
          </p:cNvPr>
          <p:cNvSpPr>
            <a:spLocks noGrp="1"/>
          </p:cNvSpPr>
          <p:nvPr>
            <p:ph type="body" sz="quarter" idx="29" hasCustomPrompt="1"/>
          </p:nvPr>
        </p:nvSpPr>
        <p:spPr>
          <a:xfrm>
            <a:off x="8719398"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1" name="Picture Placeholder 33">
            <a:extLst>
              <a:ext uri="{FF2B5EF4-FFF2-40B4-BE49-F238E27FC236}">
                <a16:creationId xmlns:a16="http://schemas.microsoft.com/office/drawing/2014/main" id="{F196EA03-E36C-4E2A-A82F-8FA76EC2DBFC}"/>
              </a:ext>
            </a:extLst>
          </p:cNvPr>
          <p:cNvSpPr>
            <a:spLocks noGrp="1"/>
          </p:cNvSpPr>
          <p:nvPr>
            <p:ph type="pic" sz="quarter" idx="30"/>
          </p:nvPr>
        </p:nvSpPr>
        <p:spPr>
          <a:xfrm>
            <a:off x="615473"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2" name="Picture Placeholder 33">
            <a:extLst>
              <a:ext uri="{FF2B5EF4-FFF2-40B4-BE49-F238E27FC236}">
                <a16:creationId xmlns:a16="http://schemas.microsoft.com/office/drawing/2014/main" id="{9A754FAD-4B3A-4A76-9F0D-84DA72FD822B}"/>
              </a:ext>
            </a:extLst>
          </p:cNvPr>
          <p:cNvSpPr>
            <a:spLocks noGrp="1"/>
          </p:cNvSpPr>
          <p:nvPr>
            <p:ph type="pic" sz="quarter" idx="31"/>
          </p:nvPr>
        </p:nvSpPr>
        <p:spPr>
          <a:xfrm>
            <a:off x="6415151"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3" name="Picture Placeholder 33">
            <a:extLst>
              <a:ext uri="{FF2B5EF4-FFF2-40B4-BE49-F238E27FC236}">
                <a16:creationId xmlns:a16="http://schemas.microsoft.com/office/drawing/2014/main" id="{7A45718F-1012-47C4-BF29-7462E5C6CB90}"/>
              </a:ext>
            </a:extLst>
          </p:cNvPr>
          <p:cNvSpPr>
            <a:spLocks noGrp="1"/>
          </p:cNvSpPr>
          <p:nvPr>
            <p:ph type="pic" sz="quarter" idx="32"/>
          </p:nvPr>
        </p:nvSpPr>
        <p:spPr>
          <a:xfrm>
            <a:off x="6415151" y="1713954"/>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6277322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0_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DD2DC66-11E4-4714-A8DE-E8AC34D49655}"/>
              </a:ext>
            </a:extLst>
          </p:cNvPr>
          <p:cNvSpPr/>
          <p:nvPr userDrawn="1"/>
        </p:nvSpPr>
        <p:spPr>
          <a:xfrm>
            <a:off x="371474" y="1660868"/>
            <a:ext cx="2686613"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8CD9ECBB-3A0A-409C-B1C0-C8F4C3087894}"/>
              </a:ext>
            </a:extLst>
          </p:cNvPr>
          <p:cNvSpPr/>
          <p:nvPr userDrawn="1"/>
        </p:nvSpPr>
        <p:spPr>
          <a:xfrm>
            <a:off x="3316099" y="1660868"/>
            <a:ext cx="2686613"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FB4FA2C-0414-484D-95CD-C5E17E33E238}"/>
              </a:ext>
            </a:extLst>
          </p:cNvPr>
          <p:cNvSpPr/>
          <p:nvPr userDrawn="1"/>
        </p:nvSpPr>
        <p:spPr>
          <a:xfrm>
            <a:off x="6260723" y="1660868"/>
            <a:ext cx="2686613"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D0DE753-6478-4950-8F99-15952FCB6521}"/>
              </a:ext>
            </a:extLst>
          </p:cNvPr>
          <p:cNvSpPr/>
          <p:nvPr userDrawn="1"/>
        </p:nvSpPr>
        <p:spPr>
          <a:xfrm>
            <a:off x="9205348" y="1660868"/>
            <a:ext cx="2686613"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371474" y="4302782"/>
            <a:ext cx="2686613" cy="666781"/>
          </a:xfrm>
        </p:spPr>
        <p:txBody>
          <a:bodyPr anchor="t">
            <a:noAutofit/>
          </a:bodyPr>
          <a:lstStyle>
            <a:lvl1pPr marL="0" indent="0" algn="ctr">
              <a:buNone/>
              <a:defRPr sz="20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371474"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316099" y="4302782"/>
            <a:ext cx="2686613" cy="666781"/>
          </a:xfrm>
        </p:spPr>
        <p:txBody>
          <a:bodyPr anchor="t">
            <a:noAutofit/>
          </a:bodyPr>
          <a:lstStyle>
            <a:lvl1pPr marL="0" indent="0" algn="ctr">
              <a:buNone/>
              <a:defRPr sz="2000" b="1">
                <a:solidFill>
                  <a:schemeClr val="accent2"/>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316099"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260723" y="4302782"/>
            <a:ext cx="2686613" cy="666781"/>
          </a:xfrm>
        </p:spPr>
        <p:txBody>
          <a:bodyPr anchor="t">
            <a:noAutofit/>
          </a:bodyPr>
          <a:lstStyle>
            <a:lvl1pPr marL="0" indent="0" algn="ctr">
              <a:buNone/>
              <a:defRPr sz="2000" b="1">
                <a:solidFill>
                  <a:schemeClr val="accent4"/>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260723"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205350" y="4302782"/>
            <a:ext cx="2686613" cy="666781"/>
          </a:xfrm>
        </p:spPr>
        <p:txBody>
          <a:bodyPr anchor="t">
            <a:noAutofit/>
          </a:bodyPr>
          <a:lstStyle>
            <a:lvl1pPr marL="0" indent="0" algn="ctr">
              <a:buNone/>
              <a:defRPr sz="2000" b="1">
                <a:solidFill>
                  <a:schemeClr val="accent6"/>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205350"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18847343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BB81E01-55F6-44A7-8ACB-B172EA0F9FB3}"/>
              </a:ext>
            </a:extLst>
          </p:cNvPr>
          <p:cNvSpPr/>
          <p:nvPr userDrawn="1"/>
        </p:nvSpPr>
        <p:spPr>
          <a:xfrm>
            <a:off x="467420" y="3895002"/>
            <a:ext cx="249472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FAD85DF7-0BE8-4B88-98A1-F5062CDAA964}"/>
              </a:ext>
            </a:extLst>
          </p:cNvPr>
          <p:cNvSpPr/>
          <p:nvPr userDrawn="1"/>
        </p:nvSpPr>
        <p:spPr>
          <a:xfrm>
            <a:off x="3412044" y="3895002"/>
            <a:ext cx="249472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F69394C-95D0-4D10-A34D-A35EF27D2806}"/>
              </a:ext>
            </a:extLst>
          </p:cNvPr>
          <p:cNvSpPr/>
          <p:nvPr userDrawn="1"/>
        </p:nvSpPr>
        <p:spPr>
          <a:xfrm>
            <a:off x="6356668" y="3895002"/>
            <a:ext cx="249472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86DBF753-694A-4503-A33B-73C09E8EE3A5}"/>
              </a:ext>
            </a:extLst>
          </p:cNvPr>
          <p:cNvSpPr/>
          <p:nvPr userDrawn="1"/>
        </p:nvSpPr>
        <p:spPr>
          <a:xfrm>
            <a:off x="9301294" y="3895002"/>
            <a:ext cx="249472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604610"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604610"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549235"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549235"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493859"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493859"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438486"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438486"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5653828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4900613" y="1233488"/>
            <a:ext cx="6991350" cy="4967287"/>
          </a:xfrm>
        </p:spPr>
        <p:txBody>
          <a:bodyPr>
            <a:normAutofit/>
          </a:bodyPr>
          <a:lstStyle>
            <a:lvl1pPr marL="0" indent="0" algn="ctr">
              <a:buNone/>
              <a:defRPr sz="2000"/>
            </a:lvl1pPr>
          </a:lstStyle>
          <a:p>
            <a:r>
              <a:rPr lang="en-US"/>
              <a:t>Click icon to add chart</a:t>
            </a:r>
            <a:endParaRPr lang="en-US" dirty="0"/>
          </a:p>
        </p:txBody>
      </p:sp>
      <p:sp>
        <p:nvSpPr>
          <p:cNvPr id="25" name="Rectangle 24">
            <a:extLst>
              <a:ext uri="{FF2B5EF4-FFF2-40B4-BE49-F238E27FC236}">
                <a16:creationId xmlns:a16="http://schemas.microsoft.com/office/drawing/2014/main" id="{D928258E-48B5-471F-BC61-B45FB2CA51BA}"/>
              </a:ext>
            </a:extLst>
          </p:cNvPr>
          <p:cNvSpPr/>
          <p:nvPr userDrawn="1"/>
        </p:nvSpPr>
        <p:spPr>
          <a:xfrm>
            <a:off x="371474" y="1233488"/>
            <a:ext cx="4419187"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9867FAC3-5109-4D5D-8105-FC48313396C4}"/>
              </a:ext>
            </a:extLst>
          </p:cNvPr>
          <p:cNvSpPr>
            <a:spLocks noGrp="1"/>
          </p:cNvSpPr>
          <p:nvPr>
            <p:ph type="body" sz="quarter" idx="14"/>
          </p:nvPr>
        </p:nvSpPr>
        <p:spPr>
          <a:xfrm>
            <a:off x="546100" y="1450975"/>
            <a:ext cx="4065588" cy="4552950"/>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596796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11520488" cy="4967287"/>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25895297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7450621" cy="4967287"/>
          </a:xfrm>
        </p:spPr>
        <p:txBody>
          <a:bodyPr>
            <a:normAutofit/>
          </a:bodyPr>
          <a:lstStyle>
            <a:lvl1pPr marL="0" indent="0" algn="ctr">
              <a:buNone/>
              <a:defRPr sz="2000"/>
            </a:lvl1pPr>
          </a:lstStyle>
          <a:p>
            <a:r>
              <a:rPr lang="en-US"/>
              <a:t>Click icon to add chart</a:t>
            </a:r>
            <a:endParaRPr lang="en-US" dirty="0"/>
          </a:p>
        </p:txBody>
      </p:sp>
      <p:sp>
        <p:nvSpPr>
          <p:cNvPr id="5" name="Picture Placeholder 4">
            <a:extLst>
              <a:ext uri="{FF2B5EF4-FFF2-40B4-BE49-F238E27FC236}">
                <a16:creationId xmlns:a16="http://schemas.microsoft.com/office/drawing/2014/main" id="{F1D1D3DC-359F-47D3-A498-6E5DEF615BD3}"/>
              </a:ext>
            </a:extLst>
          </p:cNvPr>
          <p:cNvSpPr>
            <a:spLocks noGrp="1"/>
          </p:cNvSpPr>
          <p:nvPr>
            <p:ph type="pic" sz="quarter" idx="14"/>
          </p:nvPr>
        </p:nvSpPr>
        <p:spPr>
          <a:xfrm>
            <a:off x="7940675" y="1233488"/>
            <a:ext cx="3951288" cy="4967287"/>
          </a:xfrm>
        </p:spPr>
        <p:txBody>
          <a:bodyPr>
            <a:norm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38405930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81415" y="1233488"/>
            <a:ext cx="5512490" cy="4967287"/>
          </a:xfrm>
        </p:spPr>
        <p:txBody>
          <a:bodyPr>
            <a:normAutofit/>
          </a:bodyPr>
          <a:lstStyle>
            <a:lvl1pPr marL="0" indent="0" algn="ctr">
              <a:buNone/>
              <a:defRPr sz="2000"/>
            </a:lvl1pPr>
          </a:lstStyle>
          <a:p>
            <a:r>
              <a:rPr lang="en-US"/>
              <a:t>Click icon to add chart</a:t>
            </a:r>
            <a:endParaRPr lang="en-US" dirty="0"/>
          </a:p>
        </p:txBody>
      </p:sp>
      <p:sp>
        <p:nvSpPr>
          <p:cNvPr id="7" name="Chart Placeholder 3">
            <a:extLst>
              <a:ext uri="{FF2B5EF4-FFF2-40B4-BE49-F238E27FC236}">
                <a16:creationId xmlns:a16="http://schemas.microsoft.com/office/drawing/2014/main" id="{6750280A-6976-42F9-B984-8601DD1972DC}"/>
              </a:ext>
            </a:extLst>
          </p:cNvPr>
          <p:cNvSpPr>
            <a:spLocks noGrp="1"/>
          </p:cNvSpPr>
          <p:nvPr>
            <p:ph type="chart" sz="quarter" idx="14"/>
          </p:nvPr>
        </p:nvSpPr>
        <p:spPr>
          <a:xfrm>
            <a:off x="6379473" y="1233488"/>
            <a:ext cx="5512490" cy="4967287"/>
          </a:xfrm>
        </p:spPr>
        <p:txBody>
          <a:bodyPr>
            <a:normAutofit/>
          </a:bodyPr>
          <a:lstStyle>
            <a:lvl1pPr marL="0" indent="0" algn="ctr">
              <a:buNone/>
              <a:defRPr sz="2000"/>
            </a:lvl1pPr>
          </a:lstStyle>
          <a:p>
            <a:r>
              <a:rPr lang="en-US"/>
              <a:t>Click icon to add chart</a:t>
            </a:r>
            <a:endParaRPr lang="en-US" dirty="0"/>
          </a:p>
        </p:txBody>
      </p:sp>
      <p:cxnSp>
        <p:nvCxnSpPr>
          <p:cNvPr id="6" name="Straight Connector 5">
            <a:extLst>
              <a:ext uri="{FF2B5EF4-FFF2-40B4-BE49-F238E27FC236}">
                <a16:creationId xmlns:a16="http://schemas.microsoft.com/office/drawing/2014/main" id="{5E63221D-DF23-4F80-AB42-A74C1B1CB425}"/>
              </a:ext>
            </a:extLst>
          </p:cNvPr>
          <p:cNvCxnSpPr/>
          <p:nvPr userDrawn="1"/>
        </p:nvCxnSpPr>
        <p:spPr>
          <a:xfrm>
            <a:off x="6125817"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57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6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510622" y="1362696"/>
            <a:ext cx="5552246" cy="2294899"/>
          </a:xfrm>
        </p:spPr>
        <p:txBody>
          <a:bodyPr>
            <a:normAutofit/>
          </a:bodyPr>
          <a:lstStyle>
            <a:lvl1pPr marL="0" indent="0" algn="ctr">
              <a:buNone/>
              <a:defRPr sz="2000"/>
            </a:lvl1pPr>
          </a:lstStyle>
          <a:p>
            <a:r>
              <a:rPr lang="en-US"/>
              <a:t>Click icon to add chart</a:t>
            </a:r>
            <a:endParaRPr lang="en-US" dirty="0"/>
          </a:p>
        </p:txBody>
      </p:sp>
      <p:sp>
        <p:nvSpPr>
          <p:cNvPr id="9" name="Chart Placeholder 3">
            <a:extLst>
              <a:ext uri="{FF2B5EF4-FFF2-40B4-BE49-F238E27FC236}">
                <a16:creationId xmlns:a16="http://schemas.microsoft.com/office/drawing/2014/main" id="{3CC4F2FB-E360-40E2-BDA5-455EB243C216}"/>
              </a:ext>
            </a:extLst>
          </p:cNvPr>
          <p:cNvSpPr>
            <a:spLocks noGrp="1"/>
          </p:cNvSpPr>
          <p:nvPr>
            <p:ph type="chart" sz="quarter" idx="14"/>
          </p:nvPr>
        </p:nvSpPr>
        <p:spPr>
          <a:xfrm>
            <a:off x="500682" y="3781218"/>
            <a:ext cx="5552246" cy="2294899"/>
          </a:xfrm>
        </p:spPr>
        <p:txBody>
          <a:bodyPr>
            <a:normAutofit/>
          </a:bodyPr>
          <a:lstStyle>
            <a:lvl1pPr marL="0" indent="0" algn="ctr">
              <a:buNone/>
              <a:defRPr sz="2000"/>
            </a:lvl1pPr>
          </a:lstStyle>
          <a:p>
            <a:r>
              <a:rPr lang="en-US"/>
              <a:t>Click icon to add chart</a:t>
            </a:r>
            <a:endParaRPr lang="en-US" dirty="0"/>
          </a:p>
        </p:txBody>
      </p:sp>
      <p:sp>
        <p:nvSpPr>
          <p:cNvPr id="10" name="Chart Placeholder 3">
            <a:extLst>
              <a:ext uri="{FF2B5EF4-FFF2-40B4-BE49-F238E27FC236}">
                <a16:creationId xmlns:a16="http://schemas.microsoft.com/office/drawing/2014/main" id="{6373EAFD-6648-4861-97FB-A3961B86C814}"/>
              </a:ext>
            </a:extLst>
          </p:cNvPr>
          <p:cNvSpPr>
            <a:spLocks noGrp="1"/>
          </p:cNvSpPr>
          <p:nvPr>
            <p:ph type="chart" sz="quarter" idx="15"/>
          </p:nvPr>
        </p:nvSpPr>
        <p:spPr>
          <a:xfrm>
            <a:off x="6208643" y="1367561"/>
            <a:ext cx="5552246" cy="2294899"/>
          </a:xfrm>
        </p:spPr>
        <p:txBody>
          <a:bodyPr>
            <a:normAutofit/>
          </a:bodyPr>
          <a:lstStyle>
            <a:lvl1pPr marL="0" indent="0" algn="ctr">
              <a:buNone/>
              <a:defRPr sz="2000"/>
            </a:lvl1pPr>
          </a:lstStyle>
          <a:p>
            <a:r>
              <a:rPr lang="en-US"/>
              <a:t>Click icon to add chart</a:t>
            </a:r>
            <a:endParaRPr lang="en-US" dirty="0"/>
          </a:p>
        </p:txBody>
      </p:sp>
      <p:sp>
        <p:nvSpPr>
          <p:cNvPr id="11" name="Chart Placeholder 3">
            <a:extLst>
              <a:ext uri="{FF2B5EF4-FFF2-40B4-BE49-F238E27FC236}">
                <a16:creationId xmlns:a16="http://schemas.microsoft.com/office/drawing/2014/main" id="{CF0E102C-57E1-46ED-BE41-21C356F42BAD}"/>
              </a:ext>
            </a:extLst>
          </p:cNvPr>
          <p:cNvSpPr>
            <a:spLocks noGrp="1"/>
          </p:cNvSpPr>
          <p:nvPr>
            <p:ph type="chart" sz="quarter" idx="16"/>
          </p:nvPr>
        </p:nvSpPr>
        <p:spPr>
          <a:xfrm>
            <a:off x="6198703" y="3786083"/>
            <a:ext cx="5552246" cy="2294899"/>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10208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517DDCC-4521-4225-8F36-D4B39128409A}"/>
              </a:ext>
            </a:extLst>
          </p:cNvPr>
          <p:cNvSpPr/>
          <p:nvPr userDrawn="1"/>
        </p:nvSpPr>
        <p:spPr>
          <a:xfrm>
            <a:off x="8991600" y="3965574"/>
            <a:ext cx="32004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16570C8-2343-4B74-AF97-DC7CE5D92865}"/>
              </a:ext>
            </a:extLst>
          </p:cNvPr>
          <p:cNvSpPr/>
          <p:nvPr userDrawn="1"/>
        </p:nvSpPr>
        <p:spPr>
          <a:xfrm>
            <a:off x="0" y="0"/>
            <a:ext cx="32004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userDrawn="1">
            <p:ph type="pic" sz="quarter" idx="10"/>
          </p:nvPr>
        </p:nvSpPr>
        <p:spPr>
          <a:xfrm>
            <a:off x="371476" y="278606"/>
            <a:ext cx="11520487" cy="3150394"/>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4" name="Rectangle 13">
            <a:extLst>
              <a:ext uri="{FF2B5EF4-FFF2-40B4-BE49-F238E27FC236}">
                <a16:creationId xmlns:a16="http://schemas.microsoft.com/office/drawing/2014/main" id="{40B27536-7968-45BB-9FA8-DF1A47A47827}"/>
              </a:ext>
            </a:extLst>
          </p:cNvPr>
          <p:cNvSpPr/>
          <p:nvPr userDrawn="1"/>
        </p:nvSpPr>
        <p:spPr>
          <a:xfrm>
            <a:off x="371476" y="3429000"/>
            <a:ext cx="11520487"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userDrawn="1">
            <p:ph type="ctrTitle"/>
          </p:nvPr>
        </p:nvSpPr>
        <p:spPr>
          <a:xfrm>
            <a:off x="1510507" y="3886201"/>
            <a:ext cx="9242424" cy="1104900"/>
          </a:xfrm>
        </p:spPr>
        <p:txBody>
          <a:bodyPr anchor="ctr">
            <a:normAutofit/>
          </a:bodyPr>
          <a:lstStyle>
            <a:lvl1pPr algn="ctr">
              <a:defRPr sz="5400">
                <a:solidFill>
                  <a:schemeClr val="accent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userDrawn="1">
            <p:ph type="subTitle" idx="1"/>
          </p:nvPr>
        </p:nvSpPr>
        <p:spPr>
          <a:xfrm>
            <a:off x="1510507" y="5130801"/>
            <a:ext cx="9242424" cy="53340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283791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hasCustomPrompt="1"/>
          </p:nvPr>
        </p:nvSpPr>
        <p:spPr>
          <a:xfrm>
            <a:off x="1727201" y="2337595"/>
            <a:ext cx="8737600" cy="2182811"/>
          </a:xfrm>
        </p:spPr>
        <p:txBody>
          <a:bodyPr anchor="ctr">
            <a:normAutofit/>
          </a:bodyPr>
          <a:lstStyle>
            <a:lvl1pPr algn="ctr">
              <a:defRPr sz="11500">
                <a:solidFill>
                  <a:schemeClr val="tx1"/>
                </a:solidFill>
              </a:defRPr>
            </a:lvl1pPr>
          </a:lstStyle>
          <a:p>
            <a:r>
              <a:rPr lang="en-US" dirty="0"/>
              <a:t>Thank You</a:t>
            </a:r>
          </a:p>
        </p:txBody>
      </p:sp>
    </p:spTree>
    <p:extLst>
      <p:ext uri="{BB962C8B-B14F-4D97-AF65-F5344CB8AC3E}">
        <p14:creationId xmlns:p14="http://schemas.microsoft.com/office/powerpoint/2010/main" val="27575380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3DD3-9184-4434-93FC-DDB3E5B532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302458-F7EC-4A75-A897-E73CF8028E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D31584-D229-4F6C-BA8E-36782FDA8D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82B7AE8-665C-4FF6-B292-B525984D93C4}"/>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390318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2ACFC-0D65-4857-AAEE-904747F38A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594C5E-E06C-488C-AC82-331C53B94F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4EC8C27-FA57-408C-8D6B-844D81BC8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E468A18F-96D4-4F1F-BF6B-EDFACBF8D67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803416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8497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9C071DB-1B6B-4FC3-A099-12F35734D22D}"/>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768407-2D97-4F4F-8CB8-4D3668680B64}"/>
              </a:ext>
            </a:extLst>
          </p:cNvPr>
          <p:cNvSpPr/>
          <p:nvPr userDrawn="1"/>
        </p:nvSpPr>
        <p:spPr>
          <a:xfrm>
            <a:off x="371475" y="1460501"/>
            <a:ext cx="5724525" cy="47402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1244600" y="260351"/>
            <a:ext cx="9702800" cy="973137"/>
          </a:xfrm>
        </p:spPr>
        <p:txBody>
          <a:bodyPr>
            <a:normAutofit/>
          </a:bodyPr>
          <a:lstStyle>
            <a:lvl1pPr algn="ct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546100" y="1638299"/>
            <a:ext cx="5346700" cy="4381501"/>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7" name="Picture Placeholder 6">
            <a:extLst>
              <a:ext uri="{FF2B5EF4-FFF2-40B4-BE49-F238E27FC236}">
                <a16:creationId xmlns:a16="http://schemas.microsoft.com/office/drawing/2014/main" id="{6D4AFEBD-46AA-4A09-AD19-CDD123811A47}"/>
              </a:ext>
            </a:extLst>
          </p:cNvPr>
          <p:cNvSpPr>
            <a:spLocks noGrp="1"/>
          </p:cNvSpPr>
          <p:nvPr>
            <p:ph type="pic" sz="quarter" idx="13"/>
          </p:nvPr>
        </p:nvSpPr>
        <p:spPr>
          <a:xfrm>
            <a:off x="6096000" y="1460501"/>
            <a:ext cx="5795963" cy="474027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37717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260351"/>
            <a:ext cx="5495926" cy="2138362"/>
          </a:xfrm>
        </p:spPr>
        <p:txBody>
          <a:bodyPr anchor="b">
            <a:noAutofit/>
          </a:bodyPr>
          <a:lstStyle>
            <a:lvl1pPr>
              <a:defRPr sz="5400"/>
            </a:lvl1pPr>
          </a:lstStyle>
          <a:p>
            <a:r>
              <a:rPr lang="en-US" noProof="0"/>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2603500"/>
            <a:ext cx="5495926" cy="35734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5" name="Picture Placeholder 1">
            <a:extLst>
              <a:ext uri="{FF2B5EF4-FFF2-40B4-BE49-F238E27FC236}">
                <a16:creationId xmlns:a16="http://schemas.microsoft.com/office/drawing/2014/main" id="{08C777B1-9A90-4B1E-A6AE-9339286077EB}"/>
              </a:ext>
            </a:extLst>
          </p:cNvPr>
          <p:cNvSpPr>
            <a:spLocks noGrp="1"/>
          </p:cNvSpPr>
          <p:nvPr>
            <p:ph type="pic" sz="quarter" idx="10" hasCustomPrompt="1"/>
          </p:nvPr>
        </p:nvSpPr>
        <p:spPr>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7" name="Picture Placeholder 2">
            <a:extLst>
              <a:ext uri="{FF2B5EF4-FFF2-40B4-BE49-F238E27FC236}">
                <a16:creationId xmlns:a16="http://schemas.microsoft.com/office/drawing/2014/main" id="{0FEA994A-8056-4F3D-9365-B6A362A93EE3}"/>
              </a:ext>
            </a:extLst>
          </p:cNvPr>
          <p:cNvSpPr>
            <a:spLocks noGrp="1"/>
          </p:cNvSpPr>
          <p:nvPr>
            <p:ph type="pic" sz="quarter" idx="11" hasCustomPrompt="1"/>
          </p:nvPr>
        </p:nvSpPr>
        <p:spPr>
          <a:xfrm>
            <a:off x="6498424" y="34300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9" name="Rectangle 8">
            <a:extLst>
              <a:ext uri="{FF2B5EF4-FFF2-40B4-BE49-F238E27FC236}">
                <a16:creationId xmlns:a16="http://schemas.microsoft.com/office/drawing/2014/main" id="{E429E334-587D-4420-9285-C2A5F494582B}"/>
              </a:ext>
            </a:extLst>
          </p:cNvPr>
          <p:cNvSpPr/>
          <p:nvPr userDrawn="1"/>
        </p:nvSpPr>
        <p:spPr>
          <a:xfrm>
            <a:off x="9289522" y="3527226"/>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F7BD4601-EF26-4D7C-8CB6-95488F17575B}"/>
              </a:ext>
            </a:extLst>
          </p:cNvPr>
          <p:cNvSpPr/>
          <p:nvPr userDrawn="1"/>
        </p:nvSpPr>
        <p:spPr>
          <a:xfrm>
            <a:off x="8621786" y="2848323"/>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949C41-2679-4E9D-A28C-F0C979F5702B}"/>
              </a:ext>
            </a:extLst>
          </p:cNvPr>
          <p:cNvSpPr/>
          <p:nvPr userDrawn="1"/>
        </p:nvSpPr>
        <p:spPr>
          <a:xfrm>
            <a:off x="8870898" y="2508125"/>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3454B05D-55FD-4118-B899-4095FF50870D}"/>
              </a:ext>
            </a:extLst>
          </p:cNvPr>
          <p:cNvSpPr/>
          <p:nvPr userDrawn="1"/>
        </p:nvSpPr>
        <p:spPr>
          <a:xfrm>
            <a:off x="0" y="933450"/>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40533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1016000"/>
            <a:ext cx="3997324" cy="2501899"/>
          </a:xfrm>
        </p:spPr>
        <p:txBody>
          <a:bodyPr anchor="b">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3619500"/>
            <a:ext cx="3997325"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4902201" y="619125"/>
            <a:ext cx="3454400" cy="5581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Picture Placeholder 6">
            <a:extLst>
              <a:ext uri="{FF2B5EF4-FFF2-40B4-BE49-F238E27FC236}">
                <a16:creationId xmlns:a16="http://schemas.microsoft.com/office/drawing/2014/main" id="{F6824EBC-CC6E-4D5A-B85A-DAC55ACE8533}"/>
              </a:ext>
            </a:extLst>
          </p:cNvPr>
          <p:cNvSpPr>
            <a:spLocks noGrp="1"/>
          </p:cNvSpPr>
          <p:nvPr>
            <p:ph type="pic" sz="quarter" idx="14"/>
          </p:nvPr>
        </p:nvSpPr>
        <p:spPr>
          <a:xfrm>
            <a:off x="8432801" y="260351"/>
            <a:ext cx="3454400" cy="558164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5" name="Rectangle 14">
            <a:extLst>
              <a:ext uri="{FF2B5EF4-FFF2-40B4-BE49-F238E27FC236}">
                <a16:creationId xmlns:a16="http://schemas.microsoft.com/office/drawing/2014/main" id="{43661888-890D-4E0C-8076-65EDFDB7DE27}"/>
              </a:ext>
            </a:extLst>
          </p:cNvPr>
          <p:cNvSpPr/>
          <p:nvPr userDrawn="1"/>
        </p:nvSpPr>
        <p:spPr>
          <a:xfrm>
            <a:off x="8432801" y="5842000"/>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AE48EF9-5BAF-4BD7-A6BE-866C0307B69F}"/>
              </a:ext>
            </a:extLst>
          </p:cNvPr>
          <p:cNvSpPr/>
          <p:nvPr userDrawn="1"/>
        </p:nvSpPr>
        <p:spPr>
          <a:xfrm>
            <a:off x="4902201" y="239509"/>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8D4A5F4-99AC-4FB3-8A59-AB8D7B4FC7D7}"/>
              </a:ext>
            </a:extLst>
          </p:cNvPr>
          <p:cNvSpPr/>
          <p:nvPr userDrawn="1"/>
        </p:nvSpPr>
        <p:spPr>
          <a:xfrm>
            <a:off x="0" y="1384300"/>
            <a:ext cx="177800" cy="4457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01361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060ACE-E228-45FD-83E3-FF4D1CCF705F}"/>
              </a:ext>
            </a:extLst>
          </p:cNvPr>
          <p:cNvSpPr>
            <a:spLocks noGrp="1"/>
          </p:cNvSpPr>
          <p:nvPr>
            <p:ph type="title"/>
          </p:nvPr>
        </p:nvSpPr>
        <p:spPr>
          <a:xfrm>
            <a:off x="371475" y="260351"/>
            <a:ext cx="11520487" cy="7588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88AF9FF-2A4E-41E6-956B-69BC625CC9A4}"/>
              </a:ext>
            </a:extLst>
          </p:cNvPr>
          <p:cNvSpPr>
            <a:spLocks noGrp="1"/>
          </p:cNvSpPr>
          <p:nvPr>
            <p:ph type="body" idx="1"/>
          </p:nvPr>
        </p:nvSpPr>
        <p:spPr>
          <a:xfrm>
            <a:off x="371474" y="1233488"/>
            <a:ext cx="11520487" cy="4943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CEE1F87C-C7F2-4F14-86B1-854B7B0C580E}"/>
              </a:ext>
            </a:extLst>
          </p:cNvPr>
          <p:cNvSpPr/>
          <p:nvPr userDrawn="1"/>
        </p:nvSpPr>
        <p:spPr>
          <a:xfrm>
            <a:off x="11229975" y="6512060"/>
            <a:ext cx="962025" cy="345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94FD9470-E137-41DF-A5CA-C7B4B9856E94}"/>
              </a:ext>
            </a:extLst>
          </p:cNvPr>
          <p:cNvSpPr>
            <a:spLocks noGrp="1"/>
          </p:cNvSpPr>
          <p:nvPr>
            <p:ph type="sldNum" sz="quarter" idx="4"/>
          </p:nvPr>
        </p:nvSpPr>
        <p:spPr>
          <a:xfrm>
            <a:off x="11518900" y="6581978"/>
            <a:ext cx="373062" cy="206104"/>
          </a:xfrm>
          <a:prstGeom prst="rect">
            <a:avLst/>
          </a:prstGeom>
        </p:spPr>
        <p:txBody>
          <a:bodyPr vert="horz" lIns="91440" tIns="45720" rIns="91440" bIns="45720" rtlCol="0" anchor="ctr"/>
          <a:lstStyle>
            <a:lvl1pPr algn="r">
              <a:defRPr sz="1200">
                <a:solidFill>
                  <a:schemeClr val="bg1"/>
                </a:solidFill>
              </a:defRPr>
            </a:lvl1pPr>
          </a:lstStyle>
          <a:p>
            <a:fld id="{03DC2DEF-D2FE-4B45-ABA4-9F153FD1C98A}" type="slidenum">
              <a:rPr lang="en-US" smtClean="0"/>
              <a:pPr/>
              <a:t>‹#›</a:t>
            </a:fld>
            <a:endParaRPr lang="en-US" dirty="0"/>
          </a:p>
        </p:txBody>
      </p:sp>
      <p:sp>
        <p:nvSpPr>
          <p:cNvPr id="8" name="Rectangle 7">
            <a:extLst>
              <a:ext uri="{FF2B5EF4-FFF2-40B4-BE49-F238E27FC236}">
                <a16:creationId xmlns:a16="http://schemas.microsoft.com/office/drawing/2014/main" id="{48AB12CC-D752-4664-B92F-BAEFF0416B7E}"/>
              </a:ext>
            </a:extLst>
          </p:cNvPr>
          <p:cNvSpPr/>
          <p:nvPr userDrawn="1"/>
        </p:nvSpPr>
        <p:spPr>
          <a:xfrm>
            <a:off x="0" y="260350"/>
            <a:ext cx="300037"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3458329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50" r:id="rId6"/>
    <p:sldLayoutId id="2147483664" r:id="rId7"/>
    <p:sldLayoutId id="2147483665" r:id="rId8"/>
    <p:sldLayoutId id="2147483666" r:id="rId9"/>
    <p:sldLayoutId id="2147483667" r:id="rId10"/>
    <p:sldLayoutId id="2147483668" r:id="rId11"/>
    <p:sldLayoutId id="2147483669" r:id="rId12"/>
    <p:sldLayoutId id="2147483651" r:id="rId13"/>
    <p:sldLayoutId id="2147483670" r:id="rId14"/>
    <p:sldLayoutId id="2147483671" r:id="rId15"/>
    <p:sldLayoutId id="2147483672" r:id="rId16"/>
    <p:sldLayoutId id="2147483673" r:id="rId17"/>
    <p:sldLayoutId id="2147483652" r:id="rId18"/>
    <p:sldLayoutId id="2147483674" r:id="rId19"/>
    <p:sldLayoutId id="2147483675" r:id="rId20"/>
    <p:sldLayoutId id="2147483676" r:id="rId21"/>
    <p:sldLayoutId id="2147483677" r:id="rId22"/>
    <p:sldLayoutId id="2147483655" r:id="rId23"/>
    <p:sldLayoutId id="2147483678" r:id="rId24"/>
    <p:sldLayoutId id="2147483679" r:id="rId25"/>
    <p:sldLayoutId id="2147483680" r:id="rId26"/>
    <p:sldLayoutId id="2147483681" r:id="rId27"/>
    <p:sldLayoutId id="2147483653" r:id="rId28"/>
    <p:sldLayoutId id="2147483682" r:id="rId29"/>
    <p:sldLayoutId id="2147483683" r:id="rId30"/>
    <p:sldLayoutId id="2147483684" r:id="rId31"/>
    <p:sldLayoutId id="2147483685" r:id="rId32"/>
    <p:sldLayoutId id="2147483654" r:id="rId33"/>
    <p:sldLayoutId id="2147483686" r:id="rId34"/>
    <p:sldLayoutId id="2147483687" r:id="rId35"/>
    <p:sldLayoutId id="2147483689" r:id="rId36"/>
    <p:sldLayoutId id="2147483688" r:id="rId37"/>
    <p:sldLayoutId id="2147483690" r:id="rId38"/>
    <p:sldLayoutId id="2147483691" r:id="rId39"/>
    <p:sldLayoutId id="2147483692" r:id="rId40"/>
    <p:sldLayoutId id="2147483693" r:id="rId41"/>
    <p:sldLayoutId id="2147483694" r:id="rId42"/>
    <p:sldLayoutId id="2147483695" r:id="rId43"/>
    <p:sldLayoutId id="2147483696" r:id="rId44"/>
    <p:sldLayoutId id="2147483697" r:id="rId45"/>
    <p:sldLayoutId id="2147483698" r:id="rId46"/>
    <p:sldLayoutId id="2147483699" r:id="rId47"/>
    <p:sldLayoutId id="2147483700" r:id="rId48"/>
    <p:sldLayoutId id="2147483701" r:id="rId49"/>
    <p:sldLayoutId id="2147483702" r:id="rId50"/>
    <p:sldLayoutId id="2147483656" r:id="rId51"/>
    <p:sldLayoutId id="2147483657" r:id="rId52"/>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4" userDrawn="1">
          <p15:clr>
            <a:srgbClr val="F26B43"/>
          </p15:clr>
        </p15:guide>
        <p15:guide id="2" pos="234" userDrawn="1">
          <p15:clr>
            <a:srgbClr val="F26B43"/>
          </p15:clr>
        </p15:guide>
        <p15:guide id="3" orient="horz" pos="4133" userDrawn="1">
          <p15:clr>
            <a:srgbClr val="F26B43"/>
          </p15:clr>
        </p15:guide>
        <p15:guide id="4" pos="7491" userDrawn="1">
          <p15:clr>
            <a:srgbClr val="F26B43"/>
          </p15:clr>
        </p15:guide>
        <p15:guide id="5" orient="horz" pos="640" userDrawn="1">
          <p15:clr>
            <a:srgbClr val="F26B43"/>
          </p15:clr>
        </p15:guide>
        <p15:guide id="6" orient="horz" pos="777" userDrawn="1">
          <p15:clr>
            <a:srgbClr val="F26B43"/>
          </p15:clr>
        </p15:guide>
        <p15:guide id="7" orient="horz" pos="4020" userDrawn="1">
          <p15:clr>
            <a:srgbClr val="F26B43"/>
          </p15:clr>
        </p15:guide>
        <p15:guide id="8"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7.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7.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5">
            <a:extLst>
              <a:ext uri="{FF2B5EF4-FFF2-40B4-BE49-F238E27FC236}">
                <a16:creationId xmlns:a16="http://schemas.microsoft.com/office/drawing/2014/main" id="{DC34D639-DE2A-4AE1-9966-36DA696CFA80}"/>
              </a:ext>
              <a:ext uri="{C183D7F6-B498-43B3-948B-1728B52AA6E4}">
                <adec:decorative xmlns:adec="http://schemas.microsoft.com/office/drawing/2017/decorative" val="1"/>
              </a:ext>
            </a:extLst>
          </p:cNvPr>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a:xfrm>
            <a:off x="571500" y="0"/>
            <a:ext cx="6034088" cy="6857999"/>
          </a:xfrm>
          <a:prstGeom prst="rect">
            <a:avLst/>
          </a:prstGeom>
        </p:spPr>
      </p:pic>
      <p:sp>
        <p:nvSpPr>
          <p:cNvPr id="6" name="Title 2">
            <a:extLst>
              <a:ext uri="{FF2B5EF4-FFF2-40B4-BE49-F238E27FC236}">
                <a16:creationId xmlns:a16="http://schemas.microsoft.com/office/drawing/2014/main" id="{16D64CD4-81BD-4BB1-9E4B-96A81372EFB6}"/>
              </a:ext>
            </a:extLst>
          </p:cNvPr>
          <p:cNvSpPr txBox="1">
            <a:spLocks/>
          </p:cNvSpPr>
          <p:nvPr/>
        </p:nvSpPr>
        <p:spPr>
          <a:xfrm>
            <a:off x="6905625" y="141831"/>
            <a:ext cx="4986338" cy="2325614"/>
          </a:xfrm>
          <a:prstGeom prst="rect">
            <a:avLst/>
          </a:prstGeom>
        </p:spPr>
        <p:txBody>
          <a:bodyPr>
            <a:normAutofit fontScale="97500"/>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n-US" sz="5400" dirty="0">
                <a:solidFill>
                  <a:srgbClr val="E6E6E6"/>
                </a:solidFill>
                <a:latin typeface="Baskerville Old Face" panose="02020602080505020303" pitchFamily="18" charset="0"/>
              </a:rPr>
              <a:t>Are we heading for 1970’s-esque inflation?</a:t>
            </a:r>
          </a:p>
        </p:txBody>
      </p:sp>
      <p:sp>
        <p:nvSpPr>
          <p:cNvPr id="7" name="Subtitle 3">
            <a:extLst>
              <a:ext uri="{FF2B5EF4-FFF2-40B4-BE49-F238E27FC236}">
                <a16:creationId xmlns:a16="http://schemas.microsoft.com/office/drawing/2014/main" id="{F04C2D06-8910-4EB6-9F83-930708F827FA}"/>
              </a:ext>
            </a:extLst>
          </p:cNvPr>
          <p:cNvSpPr txBox="1">
            <a:spLocks/>
          </p:cNvSpPr>
          <p:nvPr/>
        </p:nvSpPr>
        <p:spPr>
          <a:xfrm>
            <a:off x="6905625" y="5830348"/>
            <a:ext cx="4986338" cy="759203"/>
          </a:xfrm>
          <a:prstGeom prst="rect">
            <a:avLst/>
          </a:prstGeom>
        </p:spPr>
        <p:txBody>
          <a:bodyPr numCol="2"/>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b="1" dirty="0">
                <a:solidFill>
                  <a:srgbClr val="E6E6E6"/>
                </a:solidFill>
                <a:latin typeface="Baskerville Old Face" panose="02020602080505020303" pitchFamily="18" charset="0"/>
              </a:rPr>
              <a:t>USYD Fintech Bootcamp - Group 1</a:t>
            </a:r>
          </a:p>
          <a:p>
            <a:pPr marL="342900" indent="-342900"/>
            <a:r>
              <a:rPr lang="en-US" sz="1200" dirty="0">
                <a:solidFill>
                  <a:srgbClr val="E6E6E6"/>
                </a:solidFill>
                <a:latin typeface="Baskerville Old Face" panose="02020602080505020303" pitchFamily="18" charset="0"/>
              </a:rPr>
              <a:t>Malcolm Miller</a:t>
            </a:r>
          </a:p>
          <a:p>
            <a:pPr marL="342900" indent="-342900"/>
            <a:r>
              <a:rPr lang="en-US" sz="1200" dirty="0">
                <a:solidFill>
                  <a:srgbClr val="E6E6E6"/>
                </a:solidFill>
                <a:latin typeface="Baskerville Old Face" panose="02020602080505020303" pitchFamily="18" charset="0"/>
              </a:rPr>
              <a:t>Ogaga Edafe</a:t>
            </a:r>
          </a:p>
          <a:p>
            <a:pPr marL="342900" indent="-342900"/>
            <a:endParaRPr lang="en-US" sz="1200" dirty="0">
              <a:solidFill>
                <a:srgbClr val="E6E6E6"/>
              </a:solidFill>
              <a:latin typeface="Baskerville Old Face" panose="02020602080505020303" pitchFamily="18" charset="0"/>
            </a:endParaRPr>
          </a:p>
          <a:p>
            <a:pPr marL="342900" indent="-342900"/>
            <a:endParaRPr lang="en-US" sz="1200" dirty="0">
              <a:solidFill>
                <a:srgbClr val="E6E6E6"/>
              </a:solidFill>
              <a:latin typeface="Baskerville Old Face" panose="02020602080505020303" pitchFamily="18" charset="0"/>
            </a:endParaRPr>
          </a:p>
          <a:p>
            <a:pPr marL="0" indent="0">
              <a:buNone/>
            </a:pPr>
            <a:endParaRPr lang="en-US" sz="1200" dirty="0">
              <a:solidFill>
                <a:srgbClr val="E6E6E6"/>
              </a:solidFill>
              <a:latin typeface="Baskerville Old Face" panose="02020602080505020303" pitchFamily="18" charset="0"/>
            </a:endParaRPr>
          </a:p>
          <a:p>
            <a:pPr marL="342900" indent="-342900"/>
            <a:r>
              <a:rPr lang="en-US" sz="1200" dirty="0">
                <a:solidFill>
                  <a:srgbClr val="E6E6E6"/>
                </a:solidFill>
                <a:latin typeface="Baskerville Old Face" panose="02020602080505020303" pitchFamily="18" charset="0"/>
              </a:rPr>
              <a:t>Celine Zhao</a:t>
            </a:r>
          </a:p>
          <a:p>
            <a:pPr marL="342900" indent="-342900"/>
            <a:r>
              <a:rPr lang="en-US" sz="1200" dirty="0">
                <a:solidFill>
                  <a:srgbClr val="E6E6E6"/>
                </a:solidFill>
                <a:latin typeface="Baskerville Old Face" panose="02020602080505020303" pitchFamily="18" charset="0"/>
              </a:rPr>
              <a:t>Tom Mortlock-Chapman</a:t>
            </a:r>
          </a:p>
          <a:p>
            <a:endParaRPr lang="en-US" dirty="0"/>
          </a:p>
        </p:txBody>
      </p:sp>
      <p:pic>
        <p:nvPicPr>
          <p:cNvPr id="2" name="Picture 1">
            <a:extLst>
              <a:ext uri="{FF2B5EF4-FFF2-40B4-BE49-F238E27FC236}">
                <a16:creationId xmlns:a16="http://schemas.microsoft.com/office/drawing/2014/main" id="{72B25884-5ED8-4FCB-8AE2-2A0B779CB84A}"/>
              </a:ext>
            </a:extLst>
          </p:cNvPr>
          <p:cNvPicPr>
            <a:picLocks noChangeAspect="1"/>
          </p:cNvPicPr>
          <p:nvPr/>
        </p:nvPicPr>
        <p:blipFill>
          <a:blip r:embed="rId3"/>
          <a:stretch>
            <a:fillRect/>
          </a:stretch>
        </p:blipFill>
        <p:spPr>
          <a:xfrm>
            <a:off x="6964348" y="2391944"/>
            <a:ext cx="4927615" cy="3282264"/>
          </a:xfrm>
          <a:prstGeom prst="rect">
            <a:avLst/>
          </a:prstGeom>
        </p:spPr>
      </p:pic>
    </p:spTree>
    <p:extLst>
      <p:ext uri="{BB962C8B-B14F-4D97-AF65-F5344CB8AC3E}">
        <p14:creationId xmlns:p14="http://schemas.microsoft.com/office/powerpoint/2010/main" val="2644749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a:extLst>
              <a:ext uri="{FF2B5EF4-FFF2-40B4-BE49-F238E27FC236}">
                <a16:creationId xmlns:a16="http://schemas.microsoft.com/office/drawing/2014/main" id="{9FFED4B0-9324-42A2-8EDE-49C70CB99FFB}"/>
              </a:ext>
            </a:extLst>
          </p:cNvPr>
          <p:cNvSpPr txBox="1">
            <a:spLocks/>
          </p:cNvSpPr>
          <p:nvPr/>
        </p:nvSpPr>
        <p:spPr>
          <a:xfrm>
            <a:off x="335756" y="273050"/>
            <a:ext cx="11520487" cy="758824"/>
          </a:xfrm>
          <a:prstGeom prst="rect">
            <a:avLst/>
          </a:prstGeom>
        </p:spPr>
        <p:txBody>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n-US" dirty="0">
                <a:solidFill>
                  <a:srgbClr val="E6E6E6"/>
                </a:solidFill>
                <a:latin typeface="Baskerville Old Face" panose="02020602080505020303" pitchFamily="18" charset="0"/>
              </a:rPr>
              <a:t>Executive Summary</a:t>
            </a:r>
          </a:p>
        </p:txBody>
      </p:sp>
      <p:sp>
        <p:nvSpPr>
          <p:cNvPr id="5" name="Rectangle 4">
            <a:extLst>
              <a:ext uri="{FF2B5EF4-FFF2-40B4-BE49-F238E27FC236}">
                <a16:creationId xmlns:a16="http://schemas.microsoft.com/office/drawing/2014/main" id="{338879F6-BF47-439D-93CA-6C1807198AE1}"/>
              </a:ext>
            </a:extLst>
          </p:cNvPr>
          <p:cNvSpPr/>
          <p:nvPr/>
        </p:nvSpPr>
        <p:spPr>
          <a:xfrm>
            <a:off x="385762" y="1031873"/>
            <a:ext cx="11470481" cy="5553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b="1" u="sng" dirty="0">
                <a:solidFill>
                  <a:schemeClr val="accent4"/>
                </a:solidFill>
              </a:rPr>
              <a:t>Hypothesis: </a:t>
            </a:r>
          </a:p>
          <a:p>
            <a:endParaRPr lang="en-US" sz="1000" b="1" u="sng" dirty="0">
              <a:solidFill>
                <a:schemeClr val="accent4"/>
              </a:solidFill>
            </a:endParaRPr>
          </a:p>
          <a:p>
            <a:r>
              <a:rPr lang="en-US" sz="2000" dirty="0">
                <a:solidFill>
                  <a:schemeClr val="accent4"/>
                </a:solidFill>
              </a:rPr>
              <a:t>If current economic conditions are similar to the 1960-70’s, can we expect similar rampant inflation to the 1970’s?</a:t>
            </a:r>
          </a:p>
          <a:p>
            <a:endParaRPr lang="en-US" sz="1400" b="1" dirty="0">
              <a:solidFill>
                <a:schemeClr val="accent4"/>
              </a:solidFill>
            </a:endParaRPr>
          </a:p>
          <a:p>
            <a:r>
              <a:rPr lang="en-US" sz="2400" b="1" u="sng" dirty="0">
                <a:solidFill>
                  <a:schemeClr val="accent4"/>
                </a:solidFill>
              </a:rPr>
              <a:t>Critical Questions (Agenda):</a:t>
            </a:r>
          </a:p>
          <a:p>
            <a:endParaRPr lang="en-US" sz="1000" b="1" u="sng" dirty="0">
              <a:solidFill>
                <a:schemeClr val="accent4"/>
              </a:solidFill>
            </a:endParaRPr>
          </a:p>
          <a:p>
            <a:pPr marL="342900" indent="-342900">
              <a:buFont typeface="+mj-lt"/>
              <a:buAutoNum type="arabicPeriod"/>
            </a:pPr>
            <a:r>
              <a:rPr lang="en-US" sz="2000" dirty="0">
                <a:solidFill>
                  <a:schemeClr val="accent4"/>
                </a:solidFill>
              </a:rPr>
              <a:t>What was the economic climate in the decade preceding the 1970’s and how does this compare to the last decade?</a:t>
            </a:r>
          </a:p>
          <a:p>
            <a:pPr marL="342900" indent="-342900">
              <a:buFont typeface="+mj-lt"/>
              <a:buAutoNum type="arabicPeriod"/>
            </a:pPr>
            <a:r>
              <a:rPr lang="en-US" sz="2000" dirty="0">
                <a:solidFill>
                  <a:schemeClr val="accent4"/>
                </a:solidFill>
              </a:rPr>
              <a:t>Is the stock market a lead indicator for inflation?</a:t>
            </a:r>
          </a:p>
          <a:p>
            <a:pPr marL="342900" indent="-342900">
              <a:buFont typeface="+mj-lt"/>
              <a:buAutoNum type="arabicPeriod"/>
            </a:pPr>
            <a:r>
              <a:rPr lang="en-US" sz="2000" dirty="0">
                <a:solidFill>
                  <a:schemeClr val="accent4"/>
                </a:solidFill>
              </a:rPr>
              <a:t>Is government spending correlated to inflation?</a:t>
            </a:r>
          </a:p>
          <a:p>
            <a:pPr marL="342900" indent="-342900">
              <a:buFont typeface="+mj-lt"/>
              <a:buAutoNum type="arabicPeriod"/>
            </a:pPr>
            <a:r>
              <a:rPr lang="en-US" sz="2000" dirty="0">
                <a:solidFill>
                  <a:schemeClr val="accent4"/>
                </a:solidFill>
              </a:rPr>
              <a:t>Is a rise in gold prices a lead indicator for inflation?</a:t>
            </a:r>
          </a:p>
          <a:p>
            <a:endParaRPr lang="en-US" dirty="0">
              <a:solidFill>
                <a:schemeClr val="accent4"/>
              </a:solidFill>
            </a:endParaRPr>
          </a:p>
          <a:p>
            <a:r>
              <a:rPr lang="en-US" sz="2400" b="1" u="sng" dirty="0">
                <a:solidFill>
                  <a:schemeClr val="accent4"/>
                </a:solidFill>
              </a:rPr>
              <a:t>Abstract (Outcomes):</a:t>
            </a:r>
          </a:p>
          <a:p>
            <a:endParaRPr lang="en-US" sz="1000" b="1" u="sng" dirty="0">
              <a:solidFill>
                <a:schemeClr val="accent4"/>
              </a:solidFill>
            </a:endParaRPr>
          </a:p>
          <a:p>
            <a:r>
              <a:rPr lang="en-US" sz="2000" dirty="0">
                <a:solidFill>
                  <a:schemeClr val="accent4"/>
                </a:solidFill>
              </a:rPr>
              <a:t>As is with many economic debates, there are most certainly characteristics that replicate the 1970’s and lead us to believe we may well be heading for similar inflationary periods, however there are also limitations and opposing outcomes from the data we have analyzed therefore begging the question “will it be that bad?”.</a:t>
            </a:r>
          </a:p>
        </p:txBody>
      </p:sp>
    </p:spTree>
    <p:extLst>
      <p:ext uri="{BB962C8B-B14F-4D97-AF65-F5344CB8AC3E}">
        <p14:creationId xmlns:p14="http://schemas.microsoft.com/office/powerpoint/2010/main" val="573091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a:extLst>
              <a:ext uri="{FF2B5EF4-FFF2-40B4-BE49-F238E27FC236}">
                <a16:creationId xmlns:a16="http://schemas.microsoft.com/office/drawing/2014/main" id="{D0695A62-984C-4285-AD42-210A271307ED}"/>
              </a:ext>
            </a:extLst>
          </p:cNvPr>
          <p:cNvSpPr txBox="1">
            <a:spLocks/>
          </p:cNvSpPr>
          <p:nvPr/>
        </p:nvSpPr>
        <p:spPr>
          <a:xfrm>
            <a:off x="371475" y="260351"/>
            <a:ext cx="11520487" cy="758824"/>
          </a:xfrm>
          <a:prstGeom prst="rect">
            <a:avLst/>
          </a:prstGeom>
        </p:spPr>
        <p:txBody>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n-US" dirty="0">
                <a:solidFill>
                  <a:schemeClr val="accent4"/>
                </a:solidFill>
                <a:latin typeface="Baskerville Old Face" panose="02020602080505020303" pitchFamily="18" charset="0"/>
              </a:rPr>
              <a:t>What did the 1970’s look like?</a:t>
            </a:r>
          </a:p>
        </p:txBody>
      </p:sp>
      <p:grpSp>
        <p:nvGrpSpPr>
          <p:cNvPr id="8" name="Group 7">
            <a:extLst>
              <a:ext uri="{FF2B5EF4-FFF2-40B4-BE49-F238E27FC236}">
                <a16:creationId xmlns:a16="http://schemas.microsoft.com/office/drawing/2014/main" id="{6D3655C6-57E1-4892-8380-9605D12F15E3}"/>
              </a:ext>
            </a:extLst>
          </p:cNvPr>
          <p:cNvGrpSpPr/>
          <p:nvPr/>
        </p:nvGrpSpPr>
        <p:grpSpPr>
          <a:xfrm>
            <a:off x="7229473" y="4525060"/>
            <a:ext cx="4463581" cy="1639996"/>
            <a:chOff x="359328" y="4773876"/>
            <a:chExt cx="5041784" cy="1870958"/>
          </a:xfrm>
          <a:solidFill>
            <a:schemeClr val="accent2">
              <a:lumMod val="20000"/>
              <a:lumOff val="80000"/>
            </a:schemeClr>
          </a:solidFill>
        </p:grpSpPr>
        <p:sp>
          <p:nvSpPr>
            <p:cNvPr id="9" name="Rectangle 8">
              <a:extLst>
                <a:ext uri="{FF2B5EF4-FFF2-40B4-BE49-F238E27FC236}">
                  <a16:creationId xmlns:a16="http://schemas.microsoft.com/office/drawing/2014/main" id="{594CC049-7193-4611-B251-157357E5DA5A}"/>
                </a:ext>
              </a:extLst>
            </p:cNvPr>
            <p:cNvSpPr/>
            <p:nvPr/>
          </p:nvSpPr>
          <p:spPr>
            <a:xfrm>
              <a:off x="359328" y="4773876"/>
              <a:ext cx="5041784" cy="18709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TextBox 9">
              <a:extLst>
                <a:ext uri="{FF2B5EF4-FFF2-40B4-BE49-F238E27FC236}">
                  <a16:creationId xmlns:a16="http://schemas.microsoft.com/office/drawing/2014/main" id="{E9BD357A-3478-48AC-BB6E-0F3A550B8181}"/>
                </a:ext>
              </a:extLst>
            </p:cNvPr>
            <p:cNvSpPr txBox="1"/>
            <p:nvPr/>
          </p:nvSpPr>
          <p:spPr>
            <a:xfrm>
              <a:off x="451205" y="4829666"/>
              <a:ext cx="4858027" cy="1544933"/>
            </a:xfrm>
            <a:prstGeom prst="rect">
              <a:avLst/>
            </a:prstGeom>
            <a:noFill/>
          </p:spPr>
          <p:txBody>
            <a:bodyPr wrap="square" rtlCol="0" anchor="ctr" anchorCtr="0">
              <a:spAutoFit/>
            </a:bodyPr>
            <a:lstStyle/>
            <a:p>
              <a:r>
                <a:rPr lang="en-US" b="1" dirty="0">
                  <a:solidFill>
                    <a:schemeClr val="accent4">
                      <a:lumMod val="75000"/>
                    </a:schemeClr>
                  </a:solidFill>
                </a:rPr>
                <a:t>DATA TECHNIQUES</a:t>
              </a:r>
            </a:p>
            <a:p>
              <a:pPr marL="285750" indent="-285750">
                <a:buFont typeface="Arial" panose="020B0604020202020204" pitchFamily="34" charset="0"/>
                <a:buChar char="•"/>
              </a:pPr>
              <a:r>
                <a:rPr lang="en-US" sz="1600" b="1" dirty="0" err="1">
                  <a:solidFill>
                    <a:schemeClr val="accent4">
                      <a:lumMod val="75000"/>
                    </a:schemeClr>
                  </a:solidFill>
                </a:rPr>
                <a:t>pd.read_csv</a:t>
              </a:r>
              <a:r>
                <a:rPr lang="en-US" sz="1600" b="1" dirty="0">
                  <a:solidFill>
                    <a:schemeClr val="accent4">
                      <a:lumMod val="75000"/>
                    </a:schemeClr>
                  </a:solidFill>
                </a:rPr>
                <a:t> </a:t>
              </a:r>
              <a:r>
                <a:rPr lang="en-US" sz="1600" dirty="0">
                  <a:solidFill>
                    <a:schemeClr val="accent4">
                      <a:lumMod val="75000"/>
                    </a:schemeClr>
                  </a:solidFill>
                </a:rPr>
                <a:t>(to grab oil price data)</a:t>
              </a:r>
            </a:p>
            <a:p>
              <a:pPr marL="285750" indent="-285750">
                <a:buFont typeface="Arial" panose="020B0604020202020204" pitchFamily="34" charset="0"/>
                <a:buChar char="•"/>
              </a:pPr>
              <a:r>
                <a:rPr lang="en-US" sz="1600" b="1" dirty="0" err="1">
                  <a:solidFill>
                    <a:schemeClr val="accent4">
                      <a:lumMod val="75000"/>
                    </a:schemeClr>
                  </a:solidFill>
                </a:rPr>
                <a:t>pd.read_html</a:t>
              </a:r>
              <a:r>
                <a:rPr lang="en-US" sz="1600" b="1" dirty="0">
                  <a:solidFill>
                    <a:schemeClr val="accent4">
                      <a:lumMod val="75000"/>
                    </a:schemeClr>
                  </a:solidFill>
                </a:rPr>
                <a:t> </a:t>
              </a:r>
              <a:r>
                <a:rPr lang="en-US" sz="1600" dirty="0">
                  <a:solidFill>
                    <a:schemeClr val="accent4">
                      <a:lumMod val="75000"/>
                    </a:schemeClr>
                  </a:solidFill>
                </a:rPr>
                <a:t>(to grab inflation data)</a:t>
              </a:r>
            </a:p>
            <a:p>
              <a:pPr marL="285750" indent="-285750">
                <a:buFont typeface="Arial" panose="020B0604020202020204" pitchFamily="34" charset="0"/>
                <a:buChar char="•"/>
              </a:pPr>
              <a:r>
                <a:rPr lang="en-US" sz="1600" b="1" dirty="0" err="1">
                  <a:solidFill>
                    <a:schemeClr val="accent4">
                      <a:lumMod val="75000"/>
                    </a:schemeClr>
                  </a:solidFill>
                </a:rPr>
                <a:t>hvplot.bar</a:t>
              </a:r>
              <a:r>
                <a:rPr lang="en-US" sz="1600" b="1" dirty="0">
                  <a:solidFill>
                    <a:schemeClr val="accent4">
                      <a:lumMod val="75000"/>
                    </a:schemeClr>
                  </a:solidFill>
                </a:rPr>
                <a:t> and </a:t>
              </a:r>
              <a:r>
                <a:rPr lang="en-US" sz="1600" b="1" dirty="0" err="1">
                  <a:solidFill>
                    <a:schemeClr val="accent4">
                      <a:lumMod val="75000"/>
                    </a:schemeClr>
                  </a:solidFill>
                </a:rPr>
                <a:t>hvplot.line</a:t>
              </a:r>
              <a:r>
                <a:rPr lang="en-US" sz="1600" b="1" dirty="0">
                  <a:solidFill>
                    <a:schemeClr val="accent4">
                      <a:lumMod val="75000"/>
                    </a:schemeClr>
                  </a:solidFill>
                </a:rPr>
                <a:t> </a:t>
              </a:r>
              <a:r>
                <a:rPr lang="en-US" sz="1600" dirty="0">
                  <a:solidFill>
                    <a:schemeClr val="accent4">
                      <a:lumMod val="75000"/>
                    </a:schemeClr>
                  </a:solidFill>
                </a:rPr>
                <a:t>(to visualize both data sets</a:t>
              </a:r>
            </a:p>
          </p:txBody>
        </p:sp>
      </p:grpSp>
      <p:grpSp>
        <p:nvGrpSpPr>
          <p:cNvPr id="14" name="Group 13">
            <a:extLst>
              <a:ext uri="{FF2B5EF4-FFF2-40B4-BE49-F238E27FC236}">
                <a16:creationId xmlns:a16="http://schemas.microsoft.com/office/drawing/2014/main" id="{2EB177FE-4E82-4F72-8B67-D969B8AAD872}"/>
              </a:ext>
            </a:extLst>
          </p:cNvPr>
          <p:cNvGrpSpPr/>
          <p:nvPr/>
        </p:nvGrpSpPr>
        <p:grpSpPr>
          <a:xfrm>
            <a:off x="371474" y="997200"/>
            <a:ext cx="6686551" cy="2079370"/>
            <a:chOff x="359328" y="4773876"/>
            <a:chExt cx="5041784" cy="2035923"/>
          </a:xfrm>
          <a:solidFill>
            <a:schemeClr val="accent2">
              <a:lumMod val="20000"/>
              <a:lumOff val="80000"/>
            </a:schemeClr>
          </a:solidFill>
        </p:grpSpPr>
        <p:sp>
          <p:nvSpPr>
            <p:cNvPr id="15" name="Rectangle 14">
              <a:extLst>
                <a:ext uri="{FF2B5EF4-FFF2-40B4-BE49-F238E27FC236}">
                  <a16:creationId xmlns:a16="http://schemas.microsoft.com/office/drawing/2014/main" id="{86144809-849B-4ED7-8B01-2030695A8C15}"/>
                </a:ext>
              </a:extLst>
            </p:cNvPr>
            <p:cNvSpPr/>
            <p:nvPr/>
          </p:nvSpPr>
          <p:spPr>
            <a:xfrm>
              <a:off x="359328" y="4773876"/>
              <a:ext cx="5041784" cy="18709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TextBox 15">
              <a:extLst>
                <a:ext uri="{FF2B5EF4-FFF2-40B4-BE49-F238E27FC236}">
                  <a16:creationId xmlns:a16="http://schemas.microsoft.com/office/drawing/2014/main" id="{DED8B743-2BC5-4751-BACA-13044EF0A618}"/>
                </a:ext>
              </a:extLst>
            </p:cNvPr>
            <p:cNvSpPr txBox="1"/>
            <p:nvPr/>
          </p:nvSpPr>
          <p:spPr>
            <a:xfrm>
              <a:off x="359328" y="4790783"/>
              <a:ext cx="5041783" cy="2019016"/>
            </a:xfrm>
            <a:prstGeom prst="rect">
              <a:avLst/>
            </a:prstGeom>
            <a:noFill/>
          </p:spPr>
          <p:txBody>
            <a:bodyPr wrap="square" rtlCol="0" anchor="t" anchorCtr="0">
              <a:spAutoFit/>
            </a:bodyPr>
            <a:lstStyle/>
            <a:p>
              <a:r>
                <a:rPr lang="en-US" sz="1600" b="1" dirty="0">
                  <a:solidFill>
                    <a:schemeClr val="accent4">
                      <a:lumMod val="75000"/>
                    </a:schemeClr>
                  </a:solidFill>
                </a:rPr>
                <a:t>The economic crisis and recession of the mid-70’s was headlined by:</a:t>
              </a:r>
            </a:p>
            <a:p>
              <a:pPr marL="285750" indent="-285750">
                <a:buFont typeface="Arial" panose="020B0604020202020204" pitchFamily="34" charset="0"/>
                <a:buChar char="•"/>
              </a:pPr>
              <a:r>
                <a:rPr lang="en-US" sz="1600" dirty="0">
                  <a:solidFill>
                    <a:schemeClr val="accent4">
                      <a:lumMod val="75000"/>
                    </a:schemeClr>
                  </a:solidFill>
                </a:rPr>
                <a:t>OPEC oil embargo in retaliation to countries supporting Israel in the Israeli-Arab War pumping the price of oil up nearly 300%.</a:t>
              </a:r>
            </a:p>
            <a:p>
              <a:pPr marL="285750" indent="-285750">
                <a:buFont typeface="Arial" panose="020B0604020202020204" pitchFamily="34" charset="0"/>
                <a:buChar char="•"/>
              </a:pPr>
              <a:r>
                <a:rPr lang="en-US" sz="1600" dirty="0">
                  <a:solidFill>
                    <a:schemeClr val="accent4">
                      <a:lumMod val="75000"/>
                    </a:schemeClr>
                  </a:solidFill>
                </a:rPr>
                <a:t>Govt. spending significantly rising to 18% of GDP</a:t>
              </a:r>
            </a:p>
            <a:p>
              <a:pPr marL="285750" indent="-285750">
                <a:buFont typeface="Arial" panose="020B0604020202020204" pitchFamily="34" charset="0"/>
                <a:buChar char="•"/>
              </a:pPr>
              <a:r>
                <a:rPr lang="en-US" sz="1600" dirty="0">
                  <a:solidFill>
                    <a:schemeClr val="accent4">
                      <a:lumMod val="75000"/>
                    </a:schemeClr>
                  </a:solidFill>
                </a:rPr>
                <a:t>Stock market crashing in ’74 (-26.47%)</a:t>
              </a:r>
            </a:p>
            <a:p>
              <a:pPr marL="285750" indent="-285750">
                <a:buFont typeface="Arial" panose="020B0604020202020204" pitchFamily="34" charset="0"/>
                <a:buChar char="•"/>
              </a:pPr>
              <a:r>
                <a:rPr lang="en-US" sz="1600" dirty="0">
                  <a:solidFill>
                    <a:schemeClr val="accent4">
                      <a:lumMod val="75000"/>
                    </a:schemeClr>
                  </a:solidFill>
                </a:rPr>
                <a:t>Wage prices rising </a:t>
              </a:r>
            </a:p>
            <a:p>
              <a:pPr marL="285750" indent="-285750">
                <a:buFont typeface="Arial" panose="020B0604020202020204" pitchFamily="34" charset="0"/>
                <a:buChar char="•"/>
              </a:pPr>
              <a:r>
                <a:rPr lang="en-US" sz="1600" dirty="0">
                  <a:solidFill>
                    <a:schemeClr val="accent4">
                      <a:lumMod val="75000"/>
                    </a:schemeClr>
                  </a:solidFill>
                </a:rPr>
                <a:t>Overall persistent, spiraling inflation to peaks of 20%</a:t>
              </a:r>
            </a:p>
            <a:p>
              <a:pPr marL="285750" indent="-285750">
                <a:buFont typeface="Arial" panose="020B0604020202020204" pitchFamily="34" charset="0"/>
                <a:buChar char="•"/>
              </a:pPr>
              <a:endParaRPr lang="en-US" sz="1600" dirty="0">
                <a:solidFill>
                  <a:schemeClr val="accent4">
                    <a:lumMod val="75000"/>
                  </a:schemeClr>
                </a:solidFill>
              </a:endParaRPr>
            </a:p>
          </p:txBody>
        </p:sp>
      </p:grpSp>
      <p:pic>
        <p:nvPicPr>
          <p:cNvPr id="3" name="Picture 2">
            <a:extLst>
              <a:ext uri="{FF2B5EF4-FFF2-40B4-BE49-F238E27FC236}">
                <a16:creationId xmlns:a16="http://schemas.microsoft.com/office/drawing/2014/main" id="{6E8248B9-31B7-4E0E-A85E-FD9679A244CB}"/>
              </a:ext>
            </a:extLst>
          </p:cNvPr>
          <p:cNvPicPr>
            <a:picLocks noChangeAspect="1"/>
          </p:cNvPicPr>
          <p:nvPr/>
        </p:nvPicPr>
        <p:blipFill>
          <a:blip r:embed="rId2"/>
          <a:stretch>
            <a:fillRect/>
          </a:stretch>
        </p:blipFill>
        <p:spPr>
          <a:xfrm>
            <a:off x="7229475" y="1043019"/>
            <a:ext cx="4463581" cy="3321386"/>
          </a:xfrm>
          <a:prstGeom prst="rect">
            <a:avLst/>
          </a:prstGeom>
        </p:spPr>
      </p:pic>
      <p:pic>
        <p:nvPicPr>
          <p:cNvPr id="5" name="Picture 4">
            <a:extLst>
              <a:ext uri="{FF2B5EF4-FFF2-40B4-BE49-F238E27FC236}">
                <a16:creationId xmlns:a16="http://schemas.microsoft.com/office/drawing/2014/main" id="{92149EDC-4DB6-41E4-AB0F-BB7B831DFFB4}"/>
              </a:ext>
            </a:extLst>
          </p:cNvPr>
          <p:cNvPicPr>
            <a:picLocks noChangeAspect="1"/>
          </p:cNvPicPr>
          <p:nvPr/>
        </p:nvPicPr>
        <p:blipFill>
          <a:blip r:embed="rId3"/>
          <a:stretch>
            <a:fillRect/>
          </a:stretch>
        </p:blipFill>
        <p:spPr>
          <a:xfrm>
            <a:off x="371474" y="3197671"/>
            <a:ext cx="6686551" cy="3134286"/>
          </a:xfrm>
          <a:prstGeom prst="rect">
            <a:avLst/>
          </a:prstGeom>
        </p:spPr>
      </p:pic>
    </p:spTree>
    <p:extLst>
      <p:ext uri="{BB962C8B-B14F-4D97-AF65-F5344CB8AC3E}">
        <p14:creationId xmlns:p14="http://schemas.microsoft.com/office/powerpoint/2010/main" val="196070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a:extLst>
              <a:ext uri="{FF2B5EF4-FFF2-40B4-BE49-F238E27FC236}">
                <a16:creationId xmlns:a16="http://schemas.microsoft.com/office/drawing/2014/main" id="{D0695A62-984C-4285-AD42-210A271307ED}"/>
              </a:ext>
            </a:extLst>
          </p:cNvPr>
          <p:cNvSpPr txBox="1">
            <a:spLocks/>
          </p:cNvSpPr>
          <p:nvPr/>
        </p:nvSpPr>
        <p:spPr>
          <a:xfrm>
            <a:off x="371475" y="260351"/>
            <a:ext cx="11520487" cy="758824"/>
          </a:xfrm>
          <a:prstGeom prst="rect">
            <a:avLst/>
          </a:prstGeom>
        </p:spPr>
        <p:txBody>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n-US" dirty="0">
                <a:solidFill>
                  <a:schemeClr val="accent4"/>
                </a:solidFill>
                <a:latin typeface="Baskerville Old Face" panose="02020602080505020303" pitchFamily="18" charset="0"/>
              </a:rPr>
              <a:t>And what are we seeing now?</a:t>
            </a:r>
          </a:p>
        </p:txBody>
      </p:sp>
      <p:grpSp>
        <p:nvGrpSpPr>
          <p:cNvPr id="7" name="Group 6">
            <a:extLst>
              <a:ext uri="{FF2B5EF4-FFF2-40B4-BE49-F238E27FC236}">
                <a16:creationId xmlns:a16="http://schemas.microsoft.com/office/drawing/2014/main" id="{D09633BD-0C7D-48EE-BEEE-AEE51D949828}"/>
              </a:ext>
            </a:extLst>
          </p:cNvPr>
          <p:cNvGrpSpPr/>
          <p:nvPr/>
        </p:nvGrpSpPr>
        <p:grpSpPr>
          <a:xfrm>
            <a:off x="7460776" y="4525060"/>
            <a:ext cx="4232278" cy="1870958"/>
            <a:chOff x="359328" y="4773876"/>
            <a:chExt cx="5041784" cy="1870958"/>
          </a:xfrm>
          <a:solidFill>
            <a:schemeClr val="accent2">
              <a:lumMod val="20000"/>
              <a:lumOff val="80000"/>
            </a:schemeClr>
          </a:solidFill>
        </p:grpSpPr>
        <p:sp>
          <p:nvSpPr>
            <p:cNvPr id="8" name="Rectangle 7">
              <a:extLst>
                <a:ext uri="{FF2B5EF4-FFF2-40B4-BE49-F238E27FC236}">
                  <a16:creationId xmlns:a16="http://schemas.microsoft.com/office/drawing/2014/main" id="{BD92546C-1822-4527-BD94-55FA56D2926E}"/>
                </a:ext>
              </a:extLst>
            </p:cNvPr>
            <p:cNvSpPr/>
            <p:nvPr/>
          </p:nvSpPr>
          <p:spPr>
            <a:xfrm>
              <a:off x="359328" y="4773876"/>
              <a:ext cx="5041784" cy="18709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TextBox 8">
              <a:extLst>
                <a:ext uri="{FF2B5EF4-FFF2-40B4-BE49-F238E27FC236}">
                  <a16:creationId xmlns:a16="http://schemas.microsoft.com/office/drawing/2014/main" id="{93B8A062-95F2-4B2F-A469-21ABD532D1A4}"/>
                </a:ext>
              </a:extLst>
            </p:cNvPr>
            <p:cNvSpPr txBox="1"/>
            <p:nvPr/>
          </p:nvSpPr>
          <p:spPr>
            <a:xfrm>
              <a:off x="479707" y="4786027"/>
              <a:ext cx="4858027" cy="1846659"/>
            </a:xfrm>
            <a:prstGeom prst="rect">
              <a:avLst/>
            </a:prstGeom>
            <a:grpFill/>
          </p:spPr>
          <p:txBody>
            <a:bodyPr wrap="square" rtlCol="0" anchor="ctr" anchorCtr="0">
              <a:spAutoFit/>
            </a:bodyPr>
            <a:lstStyle/>
            <a:p>
              <a:r>
                <a:rPr lang="en-US" b="1" dirty="0">
                  <a:solidFill>
                    <a:schemeClr val="accent4">
                      <a:lumMod val="75000"/>
                    </a:schemeClr>
                  </a:solidFill>
                </a:rPr>
                <a:t>DATA TECHNIQUES</a:t>
              </a:r>
            </a:p>
            <a:p>
              <a:pPr marL="285750" indent="-285750">
                <a:buFont typeface="Arial" panose="020B0604020202020204" pitchFamily="34" charset="0"/>
                <a:buChar char="•"/>
              </a:pPr>
              <a:r>
                <a:rPr lang="en-US" sz="1600" b="1" dirty="0" err="1">
                  <a:solidFill>
                    <a:schemeClr val="accent4">
                      <a:lumMod val="75000"/>
                    </a:schemeClr>
                  </a:solidFill>
                </a:rPr>
                <a:t>pd.read_csv</a:t>
              </a:r>
              <a:r>
                <a:rPr lang="en-US" sz="1600" b="1" dirty="0">
                  <a:solidFill>
                    <a:schemeClr val="accent4">
                      <a:lumMod val="75000"/>
                    </a:schemeClr>
                  </a:solidFill>
                </a:rPr>
                <a:t> </a:t>
              </a:r>
              <a:r>
                <a:rPr lang="en-US" sz="1600" dirty="0">
                  <a:solidFill>
                    <a:schemeClr val="accent4">
                      <a:lumMod val="75000"/>
                    </a:schemeClr>
                  </a:solidFill>
                </a:rPr>
                <a:t>(to grab oil price data)</a:t>
              </a:r>
            </a:p>
            <a:p>
              <a:pPr marL="285750" indent="-285750">
                <a:buFont typeface="Arial" panose="020B0604020202020204" pitchFamily="34" charset="0"/>
                <a:buChar char="•"/>
              </a:pPr>
              <a:r>
                <a:rPr lang="en-US" sz="1600" b="1" dirty="0" err="1">
                  <a:solidFill>
                    <a:schemeClr val="accent4">
                      <a:lumMod val="75000"/>
                    </a:schemeClr>
                  </a:solidFill>
                </a:rPr>
                <a:t>pd.read_html</a:t>
              </a:r>
              <a:r>
                <a:rPr lang="en-US" sz="1600" b="1" dirty="0">
                  <a:solidFill>
                    <a:schemeClr val="accent4">
                      <a:lumMod val="75000"/>
                    </a:schemeClr>
                  </a:solidFill>
                </a:rPr>
                <a:t> </a:t>
              </a:r>
              <a:r>
                <a:rPr lang="en-US" sz="1600" dirty="0">
                  <a:solidFill>
                    <a:schemeClr val="accent4">
                      <a:lumMod val="75000"/>
                    </a:schemeClr>
                  </a:solidFill>
                </a:rPr>
                <a:t>(to grab inflation data)</a:t>
              </a:r>
            </a:p>
            <a:p>
              <a:pPr marL="285750" indent="-285750">
                <a:buFont typeface="Arial" panose="020B0604020202020204" pitchFamily="34" charset="0"/>
                <a:buChar char="•"/>
              </a:pPr>
              <a:r>
                <a:rPr lang="en-US" sz="1600" b="1" dirty="0" err="1">
                  <a:solidFill>
                    <a:schemeClr val="accent4">
                      <a:lumMod val="75000"/>
                    </a:schemeClr>
                  </a:solidFill>
                </a:rPr>
                <a:t>hvplot.bar</a:t>
              </a:r>
              <a:r>
                <a:rPr lang="en-US" sz="1600" b="1" dirty="0">
                  <a:solidFill>
                    <a:schemeClr val="accent4">
                      <a:lumMod val="75000"/>
                    </a:schemeClr>
                  </a:solidFill>
                </a:rPr>
                <a:t> and </a:t>
              </a:r>
              <a:r>
                <a:rPr lang="en-US" sz="1600" b="1" dirty="0" err="1">
                  <a:solidFill>
                    <a:schemeClr val="accent4">
                      <a:lumMod val="75000"/>
                    </a:schemeClr>
                  </a:solidFill>
                </a:rPr>
                <a:t>hvplot.line</a:t>
              </a:r>
              <a:r>
                <a:rPr lang="en-US" sz="1600" b="1" dirty="0">
                  <a:solidFill>
                    <a:schemeClr val="accent4">
                      <a:lumMod val="75000"/>
                    </a:schemeClr>
                  </a:solidFill>
                </a:rPr>
                <a:t> </a:t>
              </a:r>
              <a:r>
                <a:rPr lang="en-US" sz="1600" dirty="0">
                  <a:solidFill>
                    <a:schemeClr val="accent4">
                      <a:lumMod val="75000"/>
                    </a:schemeClr>
                  </a:solidFill>
                </a:rPr>
                <a:t>(to visualize both data sets</a:t>
              </a:r>
            </a:p>
            <a:p>
              <a:pPr marL="285750" indent="-285750">
                <a:buFont typeface="Arial" panose="020B0604020202020204" pitchFamily="34" charset="0"/>
                <a:buChar char="•"/>
              </a:pPr>
              <a:r>
                <a:rPr lang="en-US" sz="1600" b="1" dirty="0" err="1">
                  <a:solidFill>
                    <a:schemeClr val="accent4">
                      <a:lumMod val="75000"/>
                    </a:schemeClr>
                  </a:solidFill>
                </a:rPr>
                <a:t>df.loc</a:t>
              </a:r>
              <a:r>
                <a:rPr lang="en-US" sz="1600" b="1" dirty="0">
                  <a:solidFill>
                    <a:schemeClr val="accent4">
                      <a:lumMod val="75000"/>
                    </a:schemeClr>
                  </a:solidFill>
                </a:rPr>
                <a:t>, .rename, .</a:t>
              </a:r>
              <a:r>
                <a:rPr lang="en-US" sz="1600" b="1" dirty="0" err="1">
                  <a:solidFill>
                    <a:schemeClr val="accent4">
                      <a:lumMod val="75000"/>
                    </a:schemeClr>
                  </a:solidFill>
                </a:rPr>
                <a:t>reset_index</a:t>
              </a:r>
              <a:r>
                <a:rPr lang="en-US" sz="1600" b="1" dirty="0">
                  <a:solidFill>
                    <a:schemeClr val="accent4">
                      <a:lumMod val="75000"/>
                    </a:schemeClr>
                  </a:solidFill>
                </a:rPr>
                <a:t> </a:t>
              </a:r>
              <a:r>
                <a:rPr lang="en-US" sz="1600" dirty="0">
                  <a:solidFill>
                    <a:schemeClr val="accent4">
                      <a:lumMod val="75000"/>
                    </a:schemeClr>
                  </a:solidFill>
                </a:rPr>
                <a:t>(to manipulate data into timeframes)</a:t>
              </a:r>
            </a:p>
          </p:txBody>
        </p:sp>
      </p:grpSp>
      <p:grpSp>
        <p:nvGrpSpPr>
          <p:cNvPr id="13" name="Group 12">
            <a:extLst>
              <a:ext uri="{FF2B5EF4-FFF2-40B4-BE49-F238E27FC236}">
                <a16:creationId xmlns:a16="http://schemas.microsoft.com/office/drawing/2014/main" id="{0A4A8D13-D1B1-4BCA-8630-53EEE2FA1EDD}"/>
              </a:ext>
            </a:extLst>
          </p:cNvPr>
          <p:cNvGrpSpPr/>
          <p:nvPr/>
        </p:nvGrpSpPr>
        <p:grpSpPr>
          <a:xfrm>
            <a:off x="371474" y="997200"/>
            <a:ext cx="6907919" cy="1870958"/>
            <a:chOff x="359328" y="4773876"/>
            <a:chExt cx="5041784" cy="1870958"/>
          </a:xfrm>
          <a:solidFill>
            <a:schemeClr val="accent2">
              <a:lumMod val="20000"/>
              <a:lumOff val="80000"/>
            </a:schemeClr>
          </a:solidFill>
        </p:grpSpPr>
        <p:sp>
          <p:nvSpPr>
            <p:cNvPr id="14" name="Rectangle 13">
              <a:extLst>
                <a:ext uri="{FF2B5EF4-FFF2-40B4-BE49-F238E27FC236}">
                  <a16:creationId xmlns:a16="http://schemas.microsoft.com/office/drawing/2014/main" id="{3B44163D-3B44-4985-A936-4CEAFACCC0C8}"/>
                </a:ext>
              </a:extLst>
            </p:cNvPr>
            <p:cNvSpPr/>
            <p:nvPr/>
          </p:nvSpPr>
          <p:spPr>
            <a:xfrm>
              <a:off x="359328" y="4773876"/>
              <a:ext cx="5041784" cy="18709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TextBox 14">
              <a:extLst>
                <a:ext uri="{FF2B5EF4-FFF2-40B4-BE49-F238E27FC236}">
                  <a16:creationId xmlns:a16="http://schemas.microsoft.com/office/drawing/2014/main" id="{5363ACAB-7AFD-424D-ACB5-889029C1E26C}"/>
                </a:ext>
              </a:extLst>
            </p:cNvPr>
            <p:cNvSpPr txBox="1"/>
            <p:nvPr/>
          </p:nvSpPr>
          <p:spPr>
            <a:xfrm>
              <a:off x="394573" y="4795851"/>
              <a:ext cx="4971293" cy="1815882"/>
            </a:xfrm>
            <a:prstGeom prst="rect">
              <a:avLst/>
            </a:prstGeom>
            <a:noFill/>
          </p:spPr>
          <p:txBody>
            <a:bodyPr wrap="square" rtlCol="0" anchor="t" anchorCtr="0">
              <a:spAutoFit/>
            </a:bodyPr>
            <a:lstStyle/>
            <a:p>
              <a:r>
                <a:rPr lang="en-US" sz="1600" b="1" dirty="0">
                  <a:solidFill>
                    <a:schemeClr val="accent4">
                      <a:lumMod val="75000"/>
                    </a:schemeClr>
                  </a:solidFill>
                </a:rPr>
                <a:t>Significant recent rises in inflation under the guise of similar economic characteristics to the 60/70’s including:</a:t>
              </a:r>
            </a:p>
            <a:p>
              <a:pPr marL="285750" indent="-285750">
                <a:buFont typeface="Arial" panose="020B0604020202020204" pitchFamily="34" charset="0"/>
                <a:buChar char="•"/>
              </a:pPr>
              <a:r>
                <a:rPr lang="en-US" sz="1600" dirty="0">
                  <a:solidFill>
                    <a:schemeClr val="accent4">
                      <a:lumMod val="75000"/>
                    </a:schemeClr>
                  </a:solidFill>
                </a:rPr>
                <a:t>EU embargos on Russian oil due to the conflict in Ukraine</a:t>
              </a:r>
            </a:p>
            <a:p>
              <a:pPr marL="285750" indent="-285750">
                <a:buFont typeface="Arial" panose="020B0604020202020204" pitchFamily="34" charset="0"/>
                <a:buChar char="•"/>
              </a:pPr>
              <a:r>
                <a:rPr lang="en-US" sz="1600" dirty="0">
                  <a:solidFill>
                    <a:schemeClr val="accent4">
                      <a:lumMod val="75000"/>
                    </a:schemeClr>
                  </a:solidFill>
                </a:rPr>
                <a:t>Government spending risen to 21% of GDP</a:t>
              </a:r>
            </a:p>
            <a:p>
              <a:pPr marL="285750" indent="-285750">
                <a:buFont typeface="Arial" panose="020B0604020202020204" pitchFamily="34" charset="0"/>
                <a:buChar char="•"/>
              </a:pPr>
              <a:r>
                <a:rPr lang="en-US" sz="1600" dirty="0">
                  <a:solidFill>
                    <a:schemeClr val="accent4">
                      <a:lumMod val="75000"/>
                    </a:schemeClr>
                  </a:solidFill>
                </a:rPr>
                <a:t>Wage price rising similarly</a:t>
              </a:r>
            </a:p>
            <a:p>
              <a:pPr marL="285750" indent="-285750">
                <a:buFont typeface="Arial" panose="020B0604020202020204" pitchFamily="34" charset="0"/>
                <a:buChar char="•"/>
              </a:pPr>
              <a:r>
                <a:rPr lang="en-US" sz="1600" dirty="0">
                  <a:solidFill>
                    <a:schemeClr val="accent4">
                      <a:lumMod val="75000"/>
                    </a:schemeClr>
                  </a:solidFill>
                </a:rPr>
                <a:t>Stock market crashing by 9.34% in 2022 </a:t>
              </a:r>
            </a:p>
            <a:p>
              <a:pPr marL="285750" indent="-285750">
                <a:buFont typeface="Arial" panose="020B0604020202020204" pitchFamily="34" charset="0"/>
                <a:buChar char="•"/>
              </a:pPr>
              <a:r>
                <a:rPr lang="en-US" sz="1600" dirty="0">
                  <a:solidFill>
                    <a:schemeClr val="accent4">
                      <a:lumMod val="75000"/>
                    </a:schemeClr>
                  </a:solidFill>
                </a:rPr>
                <a:t>Inflation rising to 8%</a:t>
              </a:r>
            </a:p>
          </p:txBody>
        </p:sp>
      </p:grpSp>
      <p:pic>
        <p:nvPicPr>
          <p:cNvPr id="17" name="Picture 16">
            <a:extLst>
              <a:ext uri="{FF2B5EF4-FFF2-40B4-BE49-F238E27FC236}">
                <a16:creationId xmlns:a16="http://schemas.microsoft.com/office/drawing/2014/main" id="{3F1D7DA0-8713-43DB-874F-A56A72EC13BB}"/>
              </a:ext>
            </a:extLst>
          </p:cNvPr>
          <p:cNvPicPr>
            <a:picLocks noChangeAspect="1"/>
          </p:cNvPicPr>
          <p:nvPr/>
        </p:nvPicPr>
        <p:blipFill>
          <a:blip r:embed="rId2"/>
          <a:stretch>
            <a:fillRect/>
          </a:stretch>
        </p:blipFill>
        <p:spPr>
          <a:xfrm>
            <a:off x="298396" y="3136840"/>
            <a:ext cx="6980997" cy="3049648"/>
          </a:xfrm>
          <a:prstGeom prst="rect">
            <a:avLst/>
          </a:prstGeom>
        </p:spPr>
      </p:pic>
      <p:pic>
        <p:nvPicPr>
          <p:cNvPr id="19" name="Picture 18">
            <a:extLst>
              <a:ext uri="{FF2B5EF4-FFF2-40B4-BE49-F238E27FC236}">
                <a16:creationId xmlns:a16="http://schemas.microsoft.com/office/drawing/2014/main" id="{25F92F56-7122-46C8-B9B8-C5FB1C4F3BB9}"/>
              </a:ext>
            </a:extLst>
          </p:cNvPr>
          <p:cNvPicPr>
            <a:picLocks noChangeAspect="1"/>
          </p:cNvPicPr>
          <p:nvPr/>
        </p:nvPicPr>
        <p:blipFill>
          <a:blip r:embed="rId3"/>
          <a:stretch>
            <a:fillRect/>
          </a:stretch>
        </p:blipFill>
        <p:spPr>
          <a:xfrm>
            <a:off x="7539958" y="1031326"/>
            <a:ext cx="4232278" cy="3176343"/>
          </a:xfrm>
          <a:prstGeom prst="rect">
            <a:avLst/>
          </a:prstGeom>
        </p:spPr>
      </p:pic>
    </p:spTree>
    <p:extLst>
      <p:ext uri="{BB962C8B-B14F-4D97-AF65-F5344CB8AC3E}">
        <p14:creationId xmlns:p14="http://schemas.microsoft.com/office/powerpoint/2010/main" val="916859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a:extLst>
              <a:ext uri="{FF2B5EF4-FFF2-40B4-BE49-F238E27FC236}">
                <a16:creationId xmlns:a16="http://schemas.microsoft.com/office/drawing/2014/main" id="{D0695A62-984C-4285-AD42-210A271307ED}"/>
              </a:ext>
            </a:extLst>
          </p:cNvPr>
          <p:cNvSpPr txBox="1">
            <a:spLocks/>
          </p:cNvSpPr>
          <p:nvPr/>
        </p:nvSpPr>
        <p:spPr>
          <a:xfrm>
            <a:off x="371475" y="260351"/>
            <a:ext cx="11520487" cy="758824"/>
          </a:xfrm>
          <a:prstGeom prst="rect">
            <a:avLst/>
          </a:prstGeom>
        </p:spPr>
        <p:txBody>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n-US" dirty="0">
                <a:solidFill>
                  <a:schemeClr val="accent4"/>
                </a:solidFill>
                <a:latin typeface="Baskerville Old Face" panose="02020602080505020303" pitchFamily="18" charset="0"/>
              </a:rPr>
              <a:t>Is the stock market a lead indicator for inflation?</a:t>
            </a:r>
          </a:p>
        </p:txBody>
      </p:sp>
      <p:grpSp>
        <p:nvGrpSpPr>
          <p:cNvPr id="7" name="Group 6">
            <a:extLst>
              <a:ext uri="{FF2B5EF4-FFF2-40B4-BE49-F238E27FC236}">
                <a16:creationId xmlns:a16="http://schemas.microsoft.com/office/drawing/2014/main" id="{633BB3C4-8C17-4A06-BDD2-E7F162FA268C}"/>
              </a:ext>
            </a:extLst>
          </p:cNvPr>
          <p:cNvGrpSpPr/>
          <p:nvPr/>
        </p:nvGrpSpPr>
        <p:grpSpPr>
          <a:xfrm>
            <a:off x="6354195" y="4525060"/>
            <a:ext cx="5338860" cy="1870958"/>
            <a:chOff x="359328" y="4773876"/>
            <a:chExt cx="5041784" cy="1870958"/>
          </a:xfrm>
          <a:solidFill>
            <a:schemeClr val="accent2">
              <a:lumMod val="20000"/>
              <a:lumOff val="80000"/>
            </a:schemeClr>
          </a:solidFill>
        </p:grpSpPr>
        <p:sp>
          <p:nvSpPr>
            <p:cNvPr id="8" name="Rectangle 7">
              <a:extLst>
                <a:ext uri="{FF2B5EF4-FFF2-40B4-BE49-F238E27FC236}">
                  <a16:creationId xmlns:a16="http://schemas.microsoft.com/office/drawing/2014/main" id="{CE0B605D-D5EA-4843-A79E-F83F80037938}"/>
                </a:ext>
              </a:extLst>
            </p:cNvPr>
            <p:cNvSpPr/>
            <p:nvPr/>
          </p:nvSpPr>
          <p:spPr>
            <a:xfrm>
              <a:off x="359328" y="4773876"/>
              <a:ext cx="5041784" cy="18709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TextBox 8">
              <a:extLst>
                <a:ext uri="{FF2B5EF4-FFF2-40B4-BE49-F238E27FC236}">
                  <a16:creationId xmlns:a16="http://schemas.microsoft.com/office/drawing/2014/main" id="{281874A6-1892-4080-B6B7-FEB4E1E1CA3E}"/>
                </a:ext>
              </a:extLst>
            </p:cNvPr>
            <p:cNvSpPr txBox="1"/>
            <p:nvPr/>
          </p:nvSpPr>
          <p:spPr>
            <a:xfrm>
              <a:off x="451206" y="4811508"/>
              <a:ext cx="4858027" cy="1384995"/>
            </a:xfrm>
            <a:prstGeom prst="rect">
              <a:avLst/>
            </a:prstGeom>
            <a:grpFill/>
          </p:spPr>
          <p:txBody>
            <a:bodyPr wrap="square" rtlCol="0" anchor="ctr" anchorCtr="0">
              <a:spAutoFit/>
            </a:bodyPr>
            <a:lstStyle/>
            <a:p>
              <a:r>
                <a:rPr lang="en-US" b="1" dirty="0">
                  <a:solidFill>
                    <a:schemeClr val="accent4">
                      <a:lumMod val="75000"/>
                    </a:schemeClr>
                  </a:solidFill>
                </a:rPr>
                <a:t>DATA TECHNIQUES</a:t>
              </a:r>
            </a:p>
            <a:p>
              <a:pPr marL="285750" indent="-285750">
                <a:buFont typeface="Arial" panose="020B0604020202020204" pitchFamily="34" charset="0"/>
                <a:buChar char="•"/>
              </a:pPr>
              <a:r>
                <a:rPr lang="en-US" sz="1600" b="1" dirty="0" err="1">
                  <a:solidFill>
                    <a:schemeClr val="accent4">
                      <a:lumMod val="75000"/>
                    </a:schemeClr>
                  </a:solidFill>
                </a:rPr>
                <a:t>read_csv</a:t>
              </a:r>
              <a:r>
                <a:rPr lang="en-US" sz="1600" b="1" dirty="0">
                  <a:solidFill>
                    <a:schemeClr val="accent4">
                      <a:lumMod val="75000"/>
                    </a:schemeClr>
                  </a:solidFill>
                </a:rPr>
                <a:t>  - </a:t>
              </a:r>
              <a:r>
                <a:rPr lang="en-US" sz="1600" dirty="0">
                  <a:solidFill>
                    <a:schemeClr val="accent4">
                      <a:lumMod val="75000"/>
                    </a:schemeClr>
                  </a:solidFill>
                </a:rPr>
                <a:t>S&amp;P 500 data, sourced csv through webpage and used the format to pull.</a:t>
              </a:r>
            </a:p>
            <a:p>
              <a:pPr marL="285750" indent="-285750">
                <a:buFont typeface="Arial" panose="020B0604020202020204" pitchFamily="34" charset="0"/>
                <a:buChar char="•"/>
              </a:pPr>
              <a:r>
                <a:rPr lang="en-US" sz="1600" b="1" dirty="0" err="1">
                  <a:solidFill>
                    <a:schemeClr val="accent4">
                      <a:lumMod val="75000"/>
                    </a:schemeClr>
                  </a:solidFill>
                </a:rPr>
                <a:t>Hvplot.line</a:t>
              </a:r>
              <a:r>
                <a:rPr lang="en-US" sz="1600" dirty="0">
                  <a:solidFill>
                    <a:schemeClr val="accent4">
                      <a:lumMod val="75000"/>
                    </a:schemeClr>
                  </a:solidFill>
                </a:rPr>
                <a:t> for data </a:t>
              </a:r>
              <a:r>
                <a:rPr lang="en-US" sz="1600" dirty="0" err="1">
                  <a:solidFill>
                    <a:schemeClr val="accent4">
                      <a:lumMod val="75000"/>
                    </a:schemeClr>
                  </a:solidFill>
                </a:rPr>
                <a:t>visualisation</a:t>
              </a:r>
              <a:r>
                <a:rPr lang="en-US" sz="1600" dirty="0">
                  <a:solidFill>
                    <a:schemeClr val="accent4">
                      <a:lumMod val="75000"/>
                    </a:schemeClr>
                  </a:solidFill>
                </a:rPr>
                <a:t> </a:t>
              </a:r>
            </a:p>
            <a:p>
              <a:pPr algn="ctr"/>
              <a:endParaRPr lang="en-US" b="1" dirty="0">
                <a:solidFill>
                  <a:schemeClr val="accent4">
                    <a:lumMod val="75000"/>
                  </a:schemeClr>
                </a:solidFill>
              </a:endParaRPr>
            </a:p>
          </p:txBody>
        </p:sp>
      </p:grpSp>
      <p:grpSp>
        <p:nvGrpSpPr>
          <p:cNvPr id="13" name="Group 12">
            <a:extLst>
              <a:ext uri="{FF2B5EF4-FFF2-40B4-BE49-F238E27FC236}">
                <a16:creationId xmlns:a16="http://schemas.microsoft.com/office/drawing/2014/main" id="{241D95EF-FBB0-4EE1-82C7-DA5A0B05A023}"/>
              </a:ext>
            </a:extLst>
          </p:cNvPr>
          <p:cNvGrpSpPr/>
          <p:nvPr/>
        </p:nvGrpSpPr>
        <p:grpSpPr>
          <a:xfrm>
            <a:off x="371475" y="924601"/>
            <a:ext cx="5855250" cy="2390100"/>
            <a:chOff x="359328" y="4773877"/>
            <a:chExt cx="5041784" cy="1870958"/>
          </a:xfrm>
          <a:solidFill>
            <a:schemeClr val="accent2">
              <a:lumMod val="20000"/>
              <a:lumOff val="80000"/>
            </a:schemeClr>
          </a:solidFill>
        </p:grpSpPr>
        <p:sp>
          <p:nvSpPr>
            <p:cNvPr id="14" name="Rectangle 13">
              <a:extLst>
                <a:ext uri="{FF2B5EF4-FFF2-40B4-BE49-F238E27FC236}">
                  <a16:creationId xmlns:a16="http://schemas.microsoft.com/office/drawing/2014/main" id="{20ED2BA6-4A91-4C59-9221-308DB25E1E44}"/>
                </a:ext>
              </a:extLst>
            </p:cNvPr>
            <p:cNvSpPr/>
            <p:nvPr/>
          </p:nvSpPr>
          <p:spPr>
            <a:xfrm>
              <a:off x="359328" y="4773877"/>
              <a:ext cx="5041784" cy="18709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TextBox 14">
              <a:extLst>
                <a:ext uri="{FF2B5EF4-FFF2-40B4-BE49-F238E27FC236}">
                  <a16:creationId xmlns:a16="http://schemas.microsoft.com/office/drawing/2014/main" id="{EB6ECAC1-3F31-44AD-BAB6-CD8A806B93F6}"/>
                </a:ext>
              </a:extLst>
            </p:cNvPr>
            <p:cNvSpPr txBox="1"/>
            <p:nvPr/>
          </p:nvSpPr>
          <p:spPr>
            <a:xfrm>
              <a:off x="419517" y="4849068"/>
              <a:ext cx="4850916" cy="1758759"/>
            </a:xfrm>
            <a:prstGeom prst="rect">
              <a:avLst/>
            </a:prstGeom>
            <a:grpFill/>
          </p:spPr>
          <p:txBody>
            <a:bodyPr wrap="square" rtlCol="0" anchor="t" anchorCtr="0">
              <a:spAutoFit/>
            </a:bodyPr>
            <a:lstStyle/>
            <a:p>
              <a:r>
                <a:rPr lang="en-US" sz="1400" b="1" dirty="0">
                  <a:solidFill>
                    <a:schemeClr val="accent4">
                      <a:lumMod val="75000"/>
                    </a:schemeClr>
                  </a:solidFill>
                </a:rPr>
                <a:t>The stock market is not the most important indicator. However, it is one of the most well-known and widely followed.</a:t>
              </a:r>
            </a:p>
            <a:p>
              <a:endParaRPr lang="en-US" sz="1400" dirty="0">
                <a:solidFill>
                  <a:schemeClr val="accent4">
                    <a:lumMod val="75000"/>
                  </a:schemeClr>
                </a:solidFill>
              </a:endParaRPr>
            </a:p>
            <a:p>
              <a:r>
                <a:rPr lang="en-US" sz="1400" dirty="0">
                  <a:solidFill>
                    <a:schemeClr val="accent4">
                      <a:lumMod val="75000"/>
                    </a:schemeClr>
                  </a:solidFill>
                </a:rPr>
                <a:t>Comparing the 70’s to the 20’s – the changes in inflation correlates slightly with the stock market. In more recent times there have been a bit more consistency with the rate of inflation, which makes it easier to spot a macroeconomic issue that may have varying impacts on stocks which could in turn increase market volatility. This still does not serve as an outright indicator. However, historically and even as seen on the seventies chart, higher inflation has correlated with lower stock market returns</a:t>
              </a:r>
            </a:p>
          </p:txBody>
        </p:sp>
      </p:grpSp>
      <p:pic>
        <p:nvPicPr>
          <p:cNvPr id="16" name="Picture 15">
            <a:extLst>
              <a:ext uri="{FF2B5EF4-FFF2-40B4-BE49-F238E27FC236}">
                <a16:creationId xmlns:a16="http://schemas.microsoft.com/office/drawing/2014/main" id="{FB77B01C-0B17-A2DB-F180-0752B155E7B9}"/>
              </a:ext>
            </a:extLst>
          </p:cNvPr>
          <p:cNvPicPr>
            <a:picLocks noChangeAspect="1"/>
          </p:cNvPicPr>
          <p:nvPr/>
        </p:nvPicPr>
        <p:blipFill>
          <a:blip r:embed="rId2"/>
          <a:stretch>
            <a:fillRect/>
          </a:stretch>
        </p:blipFill>
        <p:spPr>
          <a:xfrm>
            <a:off x="6425632" y="910313"/>
            <a:ext cx="5267423" cy="3216923"/>
          </a:xfrm>
          <a:prstGeom prst="rect">
            <a:avLst/>
          </a:prstGeom>
        </p:spPr>
      </p:pic>
      <p:pic>
        <p:nvPicPr>
          <p:cNvPr id="18" name="Picture 17">
            <a:extLst>
              <a:ext uri="{FF2B5EF4-FFF2-40B4-BE49-F238E27FC236}">
                <a16:creationId xmlns:a16="http://schemas.microsoft.com/office/drawing/2014/main" id="{1E199161-A351-EBE9-3662-D6448B06D949}"/>
              </a:ext>
            </a:extLst>
          </p:cNvPr>
          <p:cNvPicPr>
            <a:picLocks noChangeAspect="1"/>
          </p:cNvPicPr>
          <p:nvPr/>
        </p:nvPicPr>
        <p:blipFill>
          <a:blip r:embed="rId3"/>
          <a:stretch>
            <a:fillRect/>
          </a:stretch>
        </p:blipFill>
        <p:spPr>
          <a:xfrm>
            <a:off x="371476" y="3455742"/>
            <a:ext cx="5696508" cy="3141907"/>
          </a:xfrm>
          <a:prstGeom prst="rect">
            <a:avLst/>
          </a:prstGeom>
        </p:spPr>
      </p:pic>
    </p:spTree>
    <p:extLst>
      <p:ext uri="{BB962C8B-B14F-4D97-AF65-F5344CB8AC3E}">
        <p14:creationId xmlns:p14="http://schemas.microsoft.com/office/powerpoint/2010/main" val="1323443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a:extLst>
              <a:ext uri="{FF2B5EF4-FFF2-40B4-BE49-F238E27FC236}">
                <a16:creationId xmlns:a16="http://schemas.microsoft.com/office/drawing/2014/main" id="{D0695A62-984C-4285-AD42-210A271307ED}"/>
              </a:ext>
            </a:extLst>
          </p:cNvPr>
          <p:cNvSpPr txBox="1">
            <a:spLocks/>
          </p:cNvSpPr>
          <p:nvPr/>
        </p:nvSpPr>
        <p:spPr>
          <a:xfrm>
            <a:off x="371475" y="260351"/>
            <a:ext cx="11520487" cy="758824"/>
          </a:xfrm>
          <a:prstGeom prst="rect">
            <a:avLst/>
          </a:prstGeom>
        </p:spPr>
        <p:txBody>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n-US" dirty="0">
                <a:solidFill>
                  <a:schemeClr val="accent4"/>
                </a:solidFill>
                <a:latin typeface="Baskerville Old Face" panose="02020602080505020303" pitchFamily="18" charset="0"/>
              </a:rPr>
              <a:t>How correlated is Govt. spending to inflation?</a:t>
            </a:r>
          </a:p>
        </p:txBody>
      </p:sp>
      <p:sp>
        <p:nvSpPr>
          <p:cNvPr id="8" name="Rectangle 7">
            <a:extLst>
              <a:ext uri="{FF2B5EF4-FFF2-40B4-BE49-F238E27FC236}">
                <a16:creationId xmlns:a16="http://schemas.microsoft.com/office/drawing/2014/main" id="{CE0B605D-D5EA-4843-A79E-F83F80037938}"/>
              </a:ext>
            </a:extLst>
          </p:cNvPr>
          <p:cNvSpPr/>
          <p:nvPr/>
        </p:nvSpPr>
        <p:spPr>
          <a:xfrm>
            <a:off x="6203100" y="4141246"/>
            <a:ext cx="5566054" cy="21248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13" name="Group 12">
            <a:extLst>
              <a:ext uri="{FF2B5EF4-FFF2-40B4-BE49-F238E27FC236}">
                <a16:creationId xmlns:a16="http://schemas.microsoft.com/office/drawing/2014/main" id="{241D95EF-FBB0-4EE1-82C7-DA5A0B05A023}"/>
              </a:ext>
            </a:extLst>
          </p:cNvPr>
          <p:cNvGrpSpPr/>
          <p:nvPr/>
        </p:nvGrpSpPr>
        <p:grpSpPr>
          <a:xfrm>
            <a:off x="371475" y="997199"/>
            <a:ext cx="6224534" cy="2124820"/>
            <a:chOff x="359328" y="4773876"/>
            <a:chExt cx="5041784" cy="1870958"/>
          </a:xfrm>
          <a:solidFill>
            <a:schemeClr val="accent2">
              <a:lumMod val="20000"/>
              <a:lumOff val="80000"/>
            </a:schemeClr>
          </a:solidFill>
        </p:grpSpPr>
        <p:sp>
          <p:nvSpPr>
            <p:cNvPr id="14" name="Rectangle 13">
              <a:extLst>
                <a:ext uri="{FF2B5EF4-FFF2-40B4-BE49-F238E27FC236}">
                  <a16:creationId xmlns:a16="http://schemas.microsoft.com/office/drawing/2014/main" id="{20ED2BA6-4A91-4C59-9221-308DB25E1E44}"/>
                </a:ext>
              </a:extLst>
            </p:cNvPr>
            <p:cNvSpPr/>
            <p:nvPr/>
          </p:nvSpPr>
          <p:spPr>
            <a:xfrm>
              <a:off x="359328" y="4773876"/>
              <a:ext cx="5041784" cy="18709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TextBox 14">
              <a:extLst>
                <a:ext uri="{FF2B5EF4-FFF2-40B4-BE49-F238E27FC236}">
                  <a16:creationId xmlns:a16="http://schemas.microsoft.com/office/drawing/2014/main" id="{EB6ECAC1-3F31-44AD-BAB6-CD8A806B93F6}"/>
                </a:ext>
              </a:extLst>
            </p:cNvPr>
            <p:cNvSpPr txBox="1"/>
            <p:nvPr/>
          </p:nvSpPr>
          <p:spPr>
            <a:xfrm>
              <a:off x="401530" y="4773876"/>
              <a:ext cx="4999582" cy="1815734"/>
            </a:xfrm>
            <a:prstGeom prst="rect">
              <a:avLst/>
            </a:prstGeom>
            <a:noFill/>
          </p:spPr>
          <p:txBody>
            <a:bodyPr wrap="square" rtlCol="0" anchor="t" anchorCtr="0">
              <a:spAutoFit/>
            </a:bodyPr>
            <a:lstStyle/>
            <a:p>
              <a:r>
                <a:rPr lang="en-US" sz="1600" b="1" dirty="0">
                  <a:solidFill>
                    <a:schemeClr val="accent4">
                      <a:lumMod val="75000"/>
                    </a:schemeClr>
                  </a:solidFill>
                </a:rPr>
                <a:t>Govt. spending as a factor in aggregate demand has been argued as a driver of inflation. The following results were found:</a:t>
              </a:r>
            </a:p>
            <a:p>
              <a:pPr marL="285750" indent="-285750">
                <a:buFont typeface="Arial" panose="020B0604020202020204" pitchFamily="34" charset="0"/>
                <a:buChar char="•"/>
              </a:pPr>
              <a:r>
                <a:rPr lang="en-US" sz="1600" dirty="0">
                  <a:solidFill>
                    <a:schemeClr val="accent4">
                      <a:lumMod val="75000"/>
                    </a:schemeClr>
                  </a:solidFill>
                </a:rPr>
                <a:t>Govt. spending between the 70’s and now proved highly correlated (0.77)</a:t>
              </a:r>
            </a:p>
            <a:p>
              <a:pPr marL="285750" indent="-285750">
                <a:buFont typeface="Arial" panose="020B0604020202020204" pitchFamily="34" charset="0"/>
                <a:buChar char="•"/>
              </a:pPr>
              <a:r>
                <a:rPr lang="en-US" sz="1600" dirty="0">
                  <a:solidFill>
                    <a:schemeClr val="accent4">
                      <a:lumMod val="75000"/>
                    </a:schemeClr>
                  </a:solidFill>
                </a:rPr>
                <a:t>In the 70’s govt. spending was highly correlated with inflation aswell (0.71)</a:t>
              </a:r>
            </a:p>
            <a:p>
              <a:pPr marL="285750" indent="-285750">
                <a:buFont typeface="Arial" panose="020B0604020202020204" pitchFamily="34" charset="0"/>
                <a:buChar char="•"/>
              </a:pPr>
              <a:r>
                <a:rPr lang="en-US" sz="1600" dirty="0">
                  <a:solidFill>
                    <a:schemeClr val="accent4">
                      <a:lumMod val="75000"/>
                    </a:schemeClr>
                  </a:solidFill>
                </a:rPr>
                <a:t>However, when correlating inflation and Govt. S. in last decade it marginally negatively correlated.</a:t>
              </a:r>
            </a:p>
          </p:txBody>
        </p:sp>
      </p:grpSp>
      <p:pic>
        <p:nvPicPr>
          <p:cNvPr id="16" name="Picture 15">
            <a:extLst>
              <a:ext uri="{FF2B5EF4-FFF2-40B4-BE49-F238E27FC236}">
                <a16:creationId xmlns:a16="http://schemas.microsoft.com/office/drawing/2014/main" id="{4B4284E2-A5B4-4966-A200-CCC60C3F4761}"/>
              </a:ext>
            </a:extLst>
          </p:cNvPr>
          <p:cNvPicPr>
            <a:picLocks noChangeAspect="1"/>
          </p:cNvPicPr>
          <p:nvPr/>
        </p:nvPicPr>
        <p:blipFill>
          <a:blip r:embed="rId2"/>
          <a:stretch>
            <a:fillRect/>
          </a:stretch>
        </p:blipFill>
        <p:spPr>
          <a:xfrm>
            <a:off x="6842589" y="1035267"/>
            <a:ext cx="4977936" cy="2805990"/>
          </a:xfrm>
          <a:prstGeom prst="rect">
            <a:avLst/>
          </a:prstGeom>
        </p:spPr>
      </p:pic>
      <p:grpSp>
        <p:nvGrpSpPr>
          <p:cNvPr id="21" name="Group 20">
            <a:extLst>
              <a:ext uri="{FF2B5EF4-FFF2-40B4-BE49-F238E27FC236}">
                <a16:creationId xmlns:a16="http://schemas.microsoft.com/office/drawing/2014/main" id="{E24EF3AF-F9EF-402E-BAFF-4554B3CCE274}"/>
              </a:ext>
            </a:extLst>
          </p:cNvPr>
          <p:cNvGrpSpPr/>
          <p:nvPr/>
        </p:nvGrpSpPr>
        <p:grpSpPr>
          <a:xfrm>
            <a:off x="433387" y="3339101"/>
            <a:ext cx="5338860" cy="3235190"/>
            <a:chOff x="371475" y="3061234"/>
            <a:chExt cx="4679445" cy="3256203"/>
          </a:xfrm>
        </p:grpSpPr>
        <p:pic>
          <p:nvPicPr>
            <p:cNvPr id="18" name="Picture 17">
              <a:extLst>
                <a:ext uri="{FF2B5EF4-FFF2-40B4-BE49-F238E27FC236}">
                  <a16:creationId xmlns:a16="http://schemas.microsoft.com/office/drawing/2014/main" id="{F6E551D2-E586-4E67-B69B-D445EB6417B9}"/>
                </a:ext>
              </a:extLst>
            </p:cNvPr>
            <p:cNvPicPr>
              <a:picLocks noChangeAspect="1"/>
            </p:cNvPicPr>
            <p:nvPr/>
          </p:nvPicPr>
          <p:blipFill>
            <a:blip r:embed="rId3"/>
            <a:stretch>
              <a:fillRect/>
            </a:stretch>
          </p:blipFill>
          <p:spPr>
            <a:xfrm>
              <a:off x="371475" y="3061234"/>
              <a:ext cx="4679445" cy="3256203"/>
            </a:xfrm>
            <a:prstGeom prst="rect">
              <a:avLst/>
            </a:prstGeom>
          </p:spPr>
        </p:pic>
        <p:pic>
          <p:nvPicPr>
            <p:cNvPr id="20" name="Picture 19">
              <a:extLst>
                <a:ext uri="{FF2B5EF4-FFF2-40B4-BE49-F238E27FC236}">
                  <a16:creationId xmlns:a16="http://schemas.microsoft.com/office/drawing/2014/main" id="{FAEF1A40-36B4-4F89-9C2D-348D2B0ED10B}"/>
                </a:ext>
              </a:extLst>
            </p:cNvPr>
            <p:cNvPicPr>
              <a:picLocks noChangeAspect="1"/>
            </p:cNvPicPr>
            <p:nvPr/>
          </p:nvPicPr>
          <p:blipFill>
            <a:blip r:embed="rId4"/>
            <a:stretch>
              <a:fillRect/>
            </a:stretch>
          </p:blipFill>
          <p:spPr>
            <a:xfrm>
              <a:off x="3041736" y="4922044"/>
              <a:ext cx="2009184" cy="785814"/>
            </a:xfrm>
            <a:prstGeom prst="rect">
              <a:avLst/>
            </a:prstGeom>
          </p:spPr>
        </p:pic>
      </p:grpSp>
      <p:sp>
        <p:nvSpPr>
          <p:cNvPr id="24" name="TextBox 23">
            <a:extLst>
              <a:ext uri="{FF2B5EF4-FFF2-40B4-BE49-F238E27FC236}">
                <a16:creationId xmlns:a16="http://schemas.microsoft.com/office/drawing/2014/main" id="{58EF0549-DBCD-4C78-9BAE-F42D13DB0A8E}"/>
              </a:ext>
            </a:extLst>
          </p:cNvPr>
          <p:cNvSpPr txBox="1"/>
          <p:nvPr/>
        </p:nvSpPr>
        <p:spPr>
          <a:xfrm>
            <a:off x="6246655" y="4264573"/>
            <a:ext cx="5424787" cy="1846659"/>
          </a:xfrm>
          <a:prstGeom prst="rect">
            <a:avLst/>
          </a:prstGeom>
          <a:solidFill>
            <a:schemeClr val="accent2">
              <a:lumMod val="20000"/>
              <a:lumOff val="80000"/>
            </a:schemeClr>
          </a:solidFill>
        </p:spPr>
        <p:txBody>
          <a:bodyPr wrap="square" rtlCol="0" anchor="t" anchorCtr="0">
            <a:spAutoFit/>
          </a:bodyPr>
          <a:lstStyle/>
          <a:p>
            <a:r>
              <a:rPr lang="en-US" b="1" dirty="0">
                <a:solidFill>
                  <a:schemeClr val="accent4">
                    <a:lumMod val="75000"/>
                  </a:schemeClr>
                </a:solidFill>
              </a:rPr>
              <a:t>DATA TECHNIQUES</a:t>
            </a:r>
          </a:p>
          <a:p>
            <a:pPr marL="285750" indent="-285750">
              <a:buFont typeface="Arial" panose="020B0604020202020204" pitchFamily="34" charset="0"/>
              <a:buChar char="•"/>
            </a:pPr>
            <a:r>
              <a:rPr lang="en-US" sz="1600" b="1" dirty="0" err="1">
                <a:solidFill>
                  <a:schemeClr val="accent4">
                    <a:lumMod val="75000"/>
                  </a:schemeClr>
                </a:solidFill>
              </a:rPr>
              <a:t>pd.read_csv</a:t>
            </a:r>
            <a:r>
              <a:rPr lang="en-US" sz="1600" b="1" dirty="0">
                <a:solidFill>
                  <a:schemeClr val="accent4">
                    <a:lumMod val="75000"/>
                  </a:schemeClr>
                </a:solidFill>
              </a:rPr>
              <a:t> </a:t>
            </a:r>
            <a:r>
              <a:rPr lang="en-US" sz="1600" dirty="0">
                <a:solidFill>
                  <a:schemeClr val="accent4">
                    <a:lumMod val="75000"/>
                  </a:schemeClr>
                </a:solidFill>
              </a:rPr>
              <a:t>(to grab oil price data)</a:t>
            </a:r>
          </a:p>
          <a:p>
            <a:pPr marL="285750" indent="-285750">
              <a:buFont typeface="Arial" panose="020B0604020202020204" pitchFamily="34" charset="0"/>
              <a:buChar char="•"/>
            </a:pPr>
            <a:r>
              <a:rPr lang="en-US" sz="1600" b="1" dirty="0" err="1">
                <a:solidFill>
                  <a:schemeClr val="accent4">
                    <a:lumMod val="75000"/>
                  </a:schemeClr>
                </a:solidFill>
              </a:rPr>
              <a:t>pd.concat</a:t>
            </a:r>
            <a:r>
              <a:rPr lang="en-US" sz="1600" b="1" dirty="0">
                <a:solidFill>
                  <a:schemeClr val="accent4">
                    <a:lumMod val="75000"/>
                  </a:schemeClr>
                </a:solidFill>
              </a:rPr>
              <a:t> </a:t>
            </a:r>
            <a:r>
              <a:rPr lang="en-US" sz="1600" dirty="0">
                <a:solidFill>
                  <a:schemeClr val="accent4">
                    <a:lumMod val="75000"/>
                  </a:schemeClr>
                </a:solidFill>
              </a:rPr>
              <a:t>(to concatenate and compare inflation with </a:t>
            </a:r>
            <a:r>
              <a:rPr lang="en-US" sz="1600" dirty="0" err="1">
                <a:solidFill>
                  <a:schemeClr val="accent4">
                    <a:lumMod val="75000"/>
                  </a:schemeClr>
                </a:solidFill>
              </a:rPr>
              <a:t>gs</a:t>
            </a:r>
            <a:r>
              <a:rPr lang="en-US" sz="1600" dirty="0">
                <a:solidFill>
                  <a:schemeClr val="accent4">
                    <a:lumMod val="75000"/>
                  </a:schemeClr>
                </a:solidFill>
              </a:rPr>
              <a:t>.)</a:t>
            </a:r>
          </a:p>
          <a:p>
            <a:pPr marL="285750" indent="-285750">
              <a:buFont typeface="Arial" panose="020B0604020202020204" pitchFamily="34" charset="0"/>
              <a:buChar char="•"/>
            </a:pPr>
            <a:r>
              <a:rPr lang="en-US" sz="1600" b="1" dirty="0" err="1">
                <a:solidFill>
                  <a:schemeClr val="accent4">
                    <a:lumMod val="75000"/>
                  </a:schemeClr>
                </a:solidFill>
              </a:rPr>
              <a:t>hvplot.line</a:t>
            </a:r>
            <a:r>
              <a:rPr lang="en-US" sz="1600" b="1" dirty="0">
                <a:solidFill>
                  <a:schemeClr val="accent4">
                    <a:lumMod val="75000"/>
                  </a:schemeClr>
                </a:solidFill>
              </a:rPr>
              <a:t> </a:t>
            </a:r>
            <a:r>
              <a:rPr lang="en-US" sz="1600" dirty="0">
                <a:solidFill>
                  <a:schemeClr val="accent4">
                    <a:lumMod val="75000"/>
                  </a:schemeClr>
                </a:solidFill>
              </a:rPr>
              <a:t>(to visualize both data sets</a:t>
            </a:r>
          </a:p>
          <a:p>
            <a:pPr marL="285750" indent="-285750">
              <a:buFont typeface="Arial" panose="020B0604020202020204" pitchFamily="34" charset="0"/>
              <a:buChar char="•"/>
            </a:pPr>
            <a:r>
              <a:rPr lang="en-US" sz="1600" b="1" dirty="0">
                <a:solidFill>
                  <a:schemeClr val="accent4">
                    <a:lumMod val="75000"/>
                  </a:schemeClr>
                </a:solidFill>
              </a:rPr>
              <a:t>.</a:t>
            </a:r>
            <a:r>
              <a:rPr lang="en-US" sz="1600" b="1" dirty="0" err="1">
                <a:solidFill>
                  <a:schemeClr val="accent4">
                    <a:lumMod val="75000"/>
                  </a:schemeClr>
                </a:solidFill>
              </a:rPr>
              <a:t>iloc</a:t>
            </a:r>
            <a:r>
              <a:rPr lang="en-US" sz="1600" b="1" dirty="0">
                <a:solidFill>
                  <a:schemeClr val="accent4">
                    <a:lumMod val="75000"/>
                  </a:schemeClr>
                </a:solidFill>
              </a:rPr>
              <a:t>, .rename, .</a:t>
            </a:r>
            <a:r>
              <a:rPr lang="en-US" sz="1600" b="1" dirty="0" err="1">
                <a:solidFill>
                  <a:schemeClr val="accent4">
                    <a:lumMod val="75000"/>
                  </a:schemeClr>
                </a:solidFill>
              </a:rPr>
              <a:t>reset_index</a:t>
            </a:r>
            <a:r>
              <a:rPr lang="en-US" sz="1600" b="1" dirty="0">
                <a:solidFill>
                  <a:schemeClr val="accent4">
                    <a:lumMod val="75000"/>
                  </a:schemeClr>
                </a:solidFill>
              </a:rPr>
              <a:t> </a:t>
            </a:r>
            <a:r>
              <a:rPr lang="en-US" sz="1600" dirty="0">
                <a:solidFill>
                  <a:schemeClr val="accent4">
                    <a:lumMod val="75000"/>
                  </a:schemeClr>
                </a:solidFill>
              </a:rPr>
              <a:t>(to manipulate data into timeframes)</a:t>
            </a:r>
          </a:p>
          <a:p>
            <a:pPr marL="285750" indent="-285750">
              <a:buFont typeface="Arial" panose="020B0604020202020204" pitchFamily="34" charset="0"/>
              <a:buChar char="•"/>
            </a:pPr>
            <a:r>
              <a:rPr lang="en-US" sz="1600" b="1" dirty="0">
                <a:solidFill>
                  <a:schemeClr val="accent4">
                    <a:lumMod val="75000"/>
                  </a:schemeClr>
                </a:solidFill>
              </a:rPr>
              <a:t>.</a:t>
            </a:r>
            <a:r>
              <a:rPr lang="en-US" sz="1600" b="1" dirty="0" err="1">
                <a:solidFill>
                  <a:schemeClr val="accent4">
                    <a:lumMod val="75000"/>
                  </a:schemeClr>
                </a:solidFill>
              </a:rPr>
              <a:t>corr</a:t>
            </a:r>
            <a:r>
              <a:rPr lang="en-US" sz="1600" b="1" dirty="0">
                <a:solidFill>
                  <a:schemeClr val="accent4">
                    <a:lumMod val="75000"/>
                  </a:schemeClr>
                </a:solidFill>
              </a:rPr>
              <a:t> </a:t>
            </a:r>
            <a:r>
              <a:rPr lang="en-US" sz="1600" dirty="0">
                <a:solidFill>
                  <a:schemeClr val="accent4">
                    <a:lumMod val="75000"/>
                  </a:schemeClr>
                </a:solidFill>
              </a:rPr>
              <a:t>(for correlation analysis)</a:t>
            </a:r>
            <a:endParaRPr lang="en-US" b="1" dirty="0">
              <a:solidFill>
                <a:schemeClr val="accent4">
                  <a:lumMod val="75000"/>
                </a:schemeClr>
              </a:solidFill>
            </a:endParaRPr>
          </a:p>
        </p:txBody>
      </p:sp>
    </p:spTree>
    <p:extLst>
      <p:ext uri="{BB962C8B-B14F-4D97-AF65-F5344CB8AC3E}">
        <p14:creationId xmlns:p14="http://schemas.microsoft.com/office/powerpoint/2010/main" val="1876940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a:extLst>
              <a:ext uri="{FF2B5EF4-FFF2-40B4-BE49-F238E27FC236}">
                <a16:creationId xmlns:a16="http://schemas.microsoft.com/office/drawing/2014/main" id="{D0695A62-984C-4285-AD42-210A271307ED}"/>
              </a:ext>
            </a:extLst>
          </p:cNvPr>
          <p:cNvSpPr txBox="1">
            <a:spLocks/>
          </p:cNvSpPr>
          <p:nvPr/>
        </p:nvSpPr>
        <p:spPr>
          <a:xfrm>
            <a:off x="371476" y="260351"/>
            <a:ext cx="9251156" cy="758824"/>
          </a:xfrm>
          <a:prstGeom prst="rect">
            <a:avLst/>
          </a:prstGeom>
        </p:spPr>
        <p:txBody>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n-US" dirty="0">
                <a:solidFill>
                  <a:schemeClr val="accent4"/>
                </a:solidFill>
                <a:latin typeface="Baskerville Old Face" panose="02020602080505020303" pitchFamily="18" charset="0"/>
              </a:rPr>
              <a:t>Are rising gold prices a lead indicator of inflation?</a:t>
            </a:r>
          </a:p>
        </p:txBody>
      </p:sp>
      <p:grpSp>
        <p:nvGrpSpPr>
          <p:cNvPr id="7" name="Group 6">
            <a:extLst>
              <a:ext uri="{FF2B5EF4-FFF2-40B4-BE49-F238E27FC236}">
                <a16:creationId xmlns:a16="http://schemas.microsoft.com/office/drawing/2014/main" id="{633BB3C4-8C17-4A06-BDD2-E7F162FA268C}"/>
              </a:ext>
            </a:extLst>
          </p:cNvPr>
          <p:cNvGrpSpPr/>
          <p:nvPr/>
        </p:nvGrpSpPr>
        <p:grpSpPr>
          <a:xfrm>
            <a:off x="6354195" y="4525060"/>
            <a:ext cx="5338860" cy="1870958"/>
            <a:chOff x="359328" y="4773876"/>
            <a:chExt cx="5041784" cy="1870958"/>
          </a:xfrm>
          <a:solidFill>
            <a:schemeClr val="accent2">
              <a:lumMod val="20000"/>
              <a:lumOff val="80000"/>
            </a:schemeClr>
          </a:solidFill>
        </p:grpSpPr>
        <p:sp>
          <p:nvSpPr>
            <p:cNvPr id="8" name="Rectangle 7">
              <a:extLst>
                <a:ext uri="{FF2B5EF4-FFF2-40B4-BE49-F238E27FC236}">
                  <a16:creationId xmlns:a16="http://schemas.microsoft.com/office/drawing/2014/main" id="{CE0B605D-D5EA-4843-A79E-F83F80037938}"/>
                </a:ext>
              </a:extLst>
            </p:cNvPr>
            <p:cNvSpPr/>
            <p:nvPr/>
          </p:nvSpPr>
          <p:spPr>
            <a:xfrm>
              <a:off x="359328" y="4773876"/>
              <a:ext cx="5041784" cy="18709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TextBox 8">
              <a:extLst>
                <a:ext uri="{FF2B5EF4-FFF2-40B4-BE49-F238E27FC236}">
                  <a16:creationId xmlns:a16="http://schemas.microsoft.com/office/drawing/2014/main" id="{281874A6-1892-4080-B6B7-FEB4E1E1CA3E}"/>
                </a:ext>
              </a:extLst>
            </p:cNvPr>
            <p:cNvSpPr txBox="1"/>
            <p:nvPr/>
          </p:nvSpPr>
          <p:spPr>
            <a:xfrm>
              <a:off x="479707" y="5185620"/>
              <a:ext cx="4858027" cy="1138773"/>
            </a:xfrm>
            <a:prstGeom prst="rect">
              <a:avLst/>
            </a:prstGeom>
            <a:grpFill/>
          </p:spPr>
          <p:txBody>
            <a:bodyPr wrap="square" rtlCol="0" anchor="t" anchorCtr="0">
              <a:spAutoFit/>
            </a:bodyPr>
            <a:lstStyle/>
            <a:p>
              <a:r>
                <a:rPr lang="en-US" b="1" dirty="0">
                  <a:solidFill>
                    <a:schemeClr val="accent4">
                      <a:lumMod val="75000"/>
                    </a:schemeClr>
                  </a:solidFill>
                </a:rPr>
                <a:t>DATA TECHNIQUES:</a:t>
              </a:r>
              <a:endParaRPr lang="en-US" b="0" i="0" dirty="0">
                <a:solidFill>
                  <a:srgbClr val="1D1C1D"/>
                </a:solidFill>
                <a:effectLst/>
                <a:latin typeface="Slack-Lato"/>
              </a:endParaRPr>
            </a:p>
            <a:p>
              <a:pPr marL="285750" indent="-285750">
                <a:buFont typeface="Arial" panose="020B0604020202020204" pitchFamily="34" charset="0"/>
                <a:buChar char="•"/>
              </a:pPr>
              <a:r>
                <a:rPr lang="en-US" sz="1600" b="1" dirty="0" err="1">
                  <a:solidFill>
                    <a:schemeClr val="accent4">
                      <a:lumMod val="75000"/>
                    </a:schemeClr>
                  </a:solidFill>
                </a:rPr>
                <a:t>BeautifulSoup</a:t>
              </a:r>
              <a:r>
                <a:rPr lang="en-US" sz="1600" b="1" dirty="0">
                  <a:solidFill>
                    <a:schemeClr val="accent4">
                      <a:lumMod val="75000"/>
                    </a:schemeClr>
                  </a:solidFill>
                </a:rPr>
                <a:t> </a:t>
              </a:r>
              <a:r>
                <a:rPr lang="en-US" sz="1600" dirty="0">
                  <a:solidFill>
                    <a:schemeClr val="accent4">
                      <a:lumMod val="75000"/>
                    </a:schemeClr>
                  </a:solidFill>
                </a:rPr>
                <a:t>- Website Data Scraping </a:t>
              </a:r>
            </a:p>
            <a:p>
              <a:pPr marL="285750" indent="-285750">
                <a:buFont typeface="Arial" panose="020B0604020202020204" pitchFamily="34" charset="0"/>
                <a:buChar char="•"/>
              </a:pPr>
              <a:r>
                <a:rPr lang="en-US" sz="1600" b="1" dirty="0" err="1">
                  <a:solidFill>
                    <a:schemeClr val="accent4">
                      <a:lumMod val="75000"/>
                    </a:schemeClr>
                  </a:solidFill>
                </a:rPr>
                <a:t>Matplot</a:t>
              </a:r>
              <a:r>
                <a:rPr lang="en-US" sz="1600" b="1" dirty="0">
                  <a:solidFill>
                    <a:schemeClr val="accent4">
                      <a:lumMod val="75000"/>
                    </a:schemeClr>
                  </a:solidFill>
                </a:rPr>
                <a:t> library</a:t>
              </a:r>
            </a:p>
            <a:p>
              <a:endParaRPr lang="en-US" b="1" dirty="0">
                <a:solidFill>
                  <a:schemeClr val="accent4">
                    <a:lumMod val="75000"/>
                  </a:schemeClr>
                </a:solidFill>
              </a:endParaRPr>
            </a:p>
          </p:txBody>
        </p:sp>
      </p:grpSp>
      <p:grpSp>
        <p:nvGrpSpPr>
          <p:cNvPr id="13" name="Group 12">
            <a:extLst>
              <a:ext uri="{FF2B5EF4-FFF2-40B4-BE49-F238E27FC236}">
                <a16:creationId xmlns:a16="http://schemas.microsoft.com/office/drawing/2014/main" id="{241D95EF-FBB0-4EE1-82C7-DA5A0B05A023}"/>
              </a:ext>
            </a:extLst>
          </p:cNvPr>
          <p:cNvGrpSpPr/>
          <p:nvPr/>
        </p:nvGrpSpPr>
        <p:grpSpPr>
          <a:xfrm>
            <a:off x="371475" y="997200"/>
            <a:ext cx="5338860" cy="1870958"/>
            <a:chOff x="359328" y="4773876"/>
            <a:chExt cx="5041784" cy="1870958"/>
          </a:xfrm>
          <a:solidFill>
            <a:schemeClr val="accent2">
              <a:lumMod val="20000"/>
              <a:lumOff val="80000"/>
            </a:schemeClr>
          </a:solidFill>
        </p:grpSpPr>
        <p:sp>
          <p:nvSpPr>
            <p:cNvPr id="14" name="Rectangle 13">
              <a:extLst>
                <a:ext uri="{FF2B5EF4-FFF2-40B4-BE49-F238E27FC236}">
                  <a16:creationId xmlns:a16="http://schemas.microsoft.com/office/drawing/2014/main" id="{20ED2BA6-4A91-4C59-9221-308DB25E1E44}"/>
                </a:ext>
              </a:extLst>
            </p:cNvPr>
            <p:cNvSpPr/>
            <p:nvPr/>
          </p:nvSpPr>
          <p:spPr>
            <a:xfrm>
              <a:off x="359328" y="4773876"/>
              <a:ext cx="5041784" cy="18709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TextBox 14">
              <a:extLst>
                <a:ext uri="{FF2B5EF4-FFF2-40B4-BE49-F238E27FC236}">
                  <a16:creationId xmlns:a16="http://schemas.microsoft.com/office/drawing/2014/main" id="{EB6ECAC1-3F31-44AD-BAB6-CD8A806B93F6}"/>
                </a:ext>
              </a:extLst>
            </p:cNvPr>
            <p:cNvSpPr txBox="1"/>
            <p:nvPr/>
          </p:nvSpPr>
          <p:spPr>
            <a:xfrm>
              <a:off x="454762" y="4812401"/>
              <a:ext cx="4850916" cy="1815882"/>
            </a:xfrm>
            <a:prstGeom prst="rect">
              <a:avLst/>
            </a:prstGeom>
            <a:noFill/>
          </p:spPr>
          <p:txBody>
            <a:bodyPr wrap="square" rtlCol="0" anchor="ctr" anchorCtr="0">
              <a:spAutoFit/>
            </a:bodyPr>
            <a:lstStyle/>
            <a:p>
              <a:pPr marL="285750" indent="-285750">
                <a:buFont typeface="Arial" panose="020B0604020202020204" pitchFamily="34" charset="0"/>
                <a:buChar char="•"/>
              </a:pPr>
              <a:r>
                <a:rPr lang="en-US" sz="1600" dirty="0">
                  <a:solidFill>
                    <a:schemeClr val="accent4">
                      <a:lumMod val="75000"/>
                    </a:schemeClr>
                  </a:solidFill>
                </a:rPr>
                <a:t>Gold has served to protect wealth through periods of higher inflation, most notably throughout the 1970s</a:t>
              </a:r>
            </a:p>
            <a:p>
              <a:pPr marL="285750" indent="-285750">
                <a:buFont typeface="Arial" panose="020B0604020202020204" pitchFamily="34" charset="0"/>
                <a:buChar char="•"/>
              </a:pPr>
              <a:r>
                <a:rPr lang="en-US" sz="1600" dirty="0">
                  <a:solidFill>
                    <a:schemeClr val="accent4">
                      <a:lumMod val="75000"/>
                    </a:schemeClr>
                  </a:solidFill>
                </a:rPr>
                <a:t>Triggered by a surge in crude oil prices and inflation after the Iranian revolution, the oil price surged in the 1979-80.</a:t>
              </a:r>
            </a:p>
            <a:p>
              <a:pPr marL="285750" indent="-285750">
                <a:buFont typeface="Arial" panose="020B0604020202020204" pitchFamily="34" charset="0"/>
                <a:buChar char="•"/>
              </a:pPr>
              <a:r>
                <a:rPr lang="en-US" sz="1600" dirty="0">
                  <a:solidFill>
                    <a:schemeClr val="accent4">
                      <a:lumMod val="75000"/>
                    </a:schemeClr>
                  </a:solidFill>
                </a:rPr>
                <a:t>However, it seems that after that period, gold prices are not correlated specifically to inflation rate anymore.</a:t>
              </a:r>
            </a:p>
          </p:txBody>
        </p:sp>
      </p:grpSp>
      <p:pic>
        <p:nvPicPr>
          <p:cNvPr id="16" name="Picture 15" descr="Chart, line chart&#10;&#10;Description automatically generated">
            <a:extLst>
              <a:ext uri="{FF2B5EF4-FFF2-40B4-BE49-F238E27FC236}">
                <a16:creationId xmlns:a16="http://schemas.microsoft.com/office/drawing/2014/main" id="{02F0A1C8-DC39-4186-8704-E4B025B513D5}"/>
              </a:ext>
            </a:extLst>
          </p:cNvPr>
          <p:cNvPicPr>
            <a:picLocks noChangeAspect="1"/>
          </p:cNvPicPr>
          <p:nvPr/>
        </p:nvPicPr>
        <p:blipFill>
          <a:blip r:embed="rId2"/>
          <a:stretch>
            <a:fillRect/>
          </a:stretch>
        </p:blipFill>
        <p:spPr>
          <a:xfrm>
            <a:off x="6256709" y="997200"/>
            <a:ext cx="5436346" cy="3291337"/>
          </a:xfrm>
          <a:prstGeom prst="rect">
            <a:avLst/>
          </a:prstGeom>
        </p:spPr>
      </p:pic>
      <p:pic>
        <p:nvPicPr>
          <p:cNvPr id="17" name="Picture 16">
            <a:extLst>
              <a:ext uri="{FF2B5EF4-FFF2-40B4-BE49-F238E27FC236}">
                <a16:creationId xmlns:a16="http://schemas.microsoft.com/office/drawing/2014/main" id="{2CF6C881-157E-4119-9CD8-4D6D7AF5C2A2}"/>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p:blipFill>
        <p:spPr>
          <a:xfrm>
            <a:off x="472532" y="3200006"/>
            <a:ext cx="4930099" cy="3049076"/>
          </a:xfrm>
          <a:prstGeom prst="rect">
            <a:avLst/>
          </a:prstGeom>
        </p:spPr>
      </p:pic>
    </p:spTree>
    <p:extLst>
      <p:ext uri="{BB962C8B-B14F-4D97-AF65-F5344CB8AC3E}">
        <p14:creationId xmlns:p14="http://schemas.microsoft.com/office/powerpoint/2010/main" val="3219924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a:extLst>
              <a:ext uri="{FF2B5EF4-FFF2-40B4-BE49-F238E27FC236}">
                <a16:creationId xmlns:a16="http://schemas.microsoft.com/office/drawing/2014/main" id="{9FFED4B0-9324-42A2-8EDE-49C70CB99FFB}"/>
              </a:ext>
            </a:extLst>
          </p:cNvPr>
          <p:cNvSpPr txBox="1">
            <a:spLocks/>
          </p:cNvSpPr>
          <p:nvPr/>
        </p:nvSpPr>
        <p:spPr>
          <a:xfrm>
            <a:off x="335756" y="273050"/>
            <a:ext cx="11520487" cy="758824"/>
          </a:xfrm>
          <a:prstGeom prst="rect">
            <a:avLst/>
          </a:prstGeom>
        </p:spPr>
        <p:txBody>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endParaRPr lang="en-US" dirty="0">
              <a:solidFill>
                <a:srgbClr val="E6E6E6"/>
              </a:solidFill>
              <a:latin typeface="Baskerville Old Face" panose="02020602080505020303" pitchFamily="18" charset="0"/>
            </a:endParaRPr>
          </a:p>
        </p:txBody>
      </p:sp>
      <p:sp>
        <p:nvSpPr>
          <p:cNvPr id="5" name="Rectangle 4">
            <a:extLst>
              <a:ext uri="{FF2B5EF4-FFF2-40B4-BE49-F238E27FC236}">
                <a16:creationId xmlns:a16="http://schemas.microsoft.com/office/drawing/2014/main" id="{338879F6-BF47-439D-93CA-6C1807198AE1}"/>
              </a:ext>
            </a:extLst>
          </p:cNvPr>
          <p:cNvSpPr/>
          <p:nvPr/>
        </p:nvSpPr>
        <p:spPr>
          <a:xfrm>
            <a:off x="385762" y="1031874"/>
            <a:ext cx="11470481" cy="54832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sng" strike="noStrike" kern="1200" cap="none" spc="0" normalizeH="0" baseline="0" noProof="0" dirty="0">
                <a:ln>
                  <a:noFill/>
                </a:ln>
                <a:solidFill>
                  <a:srgbClr val="4276AA"/>
                </a:solidFill>
                <a:effectLst/>
                <a:uLnTx/>
                <a:uFillTx/>
                <a:latin typeface="Calibri Light"/>
                <a:ea typeface="+mn-ea"/>
                <a:cs typeface="+mn-cs"/>
              </a:rPr>
              <a:t>Results - Critical Questions: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1" i="0" u="sng" strike="noStrike" kern="1200" cap="none" spc="0" normalizeH="0" baseline="0" noProof="0" dirty="0">
              <a:ln>
                <a:noFill/>
              </a:ln>
              <a:solidFill>
                <a:srgbClr val="4276AA"/>
              </a:solidFill>
              <a:effectLst/>
              <a:uLnTx/>
              <a:uFillTx/>
              <a:latin typeface="Calibri Ligh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srgbClr val="4276AA"/>
                </a:solidFill>
                <a:effectLst/>
                <a:uLnTx/>
                <a:uFillTx/>
                <a:latin typeface="Calibri Light"/>
                <a:ea typeface="+mn-ea"/>
                <a:cs typeface="+mn-cs"/>
              </a:rPr>
              <a:t>Whilst there are most certainly similarities in amongst various economic indicators, there are certainly differences such as no official cash rate target in the 70’s</a:t>
            </a:r>
          </a:p>
          <a:p>
            <a:pPr marL="342900" indent="-342900">
              <a:buFont typeface="+mj-lt"/>
              <a:buAutoNum type="arabicPeriod"/>
              <a:defRPr/>
            </a:pPr>
            <a:r>
              <a:rPr kumimoji="0" lang="en-US" sz="1800" b="0" i="0" u="none" strike="noStrike" kern="1200" cap="none" spc="0" normalizeH="0" baseline="0" noProof="0" dirty="0">
                <a:ln>
                  <a:noFill/>
                </a:ln>
                <a:solidFill>
                  <a:srgbClr val="4276AA"/>
                </a:solidFill>
                <a:effectLst/>
                <a:uLnTx/>
                <a:uFillTx/>
                <a:latin typeface="Calibri Light"/>
                <a:ea typeface="+mn-ea"/>
                <a:cs typeface="+mn-cs"/>
              </a:rPr>
              <a:t>Stock market proved </a:t>
            </a:r>
            <a:r>
              <a:rPr lang="en-US" dirty="0">
                <a:solidFill>
                  <a:srgbClr val="4276AA"/>
                </a:solidFill>
                <a:latin typeface="Calibri Light"/>
              </a:rPr>
              <a:t>to be rather volatile indicator not accurately correlated to inflation, particularly in current period</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dirty="0">
                <a:solidFill>
                  <a:srgbClr val="4276AA"/>
                </a:solidFill>
                <a:latin typeface="Calibri Light"/>
              </a:rPr>
              <a:t>Government spending whilst reflecting strong correlation to the 70’s and inflation at the time, the current inflationary environment is not yet correlating with substantial recent govt. spending.</a:t>
            </a:r>
            <a:endParaRPr kumimoji="0" lang="en-US" sz="1800" b="0" i="0" u="none" strike="noStrike" kern="1200" cap="none" spc="0" normalizeH="0" baseline="0" noProof="0" dirty="0">
              <a:ln>
                <a:noFill/>
              </a:ln>
              <a:solidFill>
                <a:srgbClr val="4276AA"/>
              </a:solidFill>
              <a:effectLst/>
              <a:uLnTx/>
              <a:uFillTx/>
              <a:latin typeface="Calibri Light"/>
              <a:ea typeface="+mn-ea"/>
              <a:cs typeface="+mn-cs"/>
            </a:endParaRPr>
          </a:p>
          <a:p>
            <a:pPr marL="342900" indent="-342900">
              <a:buFont typeface="+mj-lt"/>
              <a:buAutoNum type="arabicPeriod"/>
              <a:defRPr/>
            </a:pPr>
            <a:r>
              <a:rPr lang="en-US" dirty="0">
                <a:solidFill>
                  <a:srgbClr val="4276AA"/>
                </a:solidFill>
                <a:latin typeface="Calibri Light"/>
              </a:rPr>
              <a:t>Gold did not provide sufficient evidence for correlation despite literature suggesting so.</a:t>
            </a:r>
          </a:p>
          <a:p>
            <a:endParaRPr lang="en-US" sz="2000" b="1" u="sng" dirty="0">
              <a:solidFill>
                <a:schemeClr val="accent4"/>
              </a:solidFill>
            </a:endParaRPr>
          </a:p>
          <a:p>
            <a:r>
              <a:rPr lang="en-US" sz="2400" b="1" u="sng" dirty="0">
                <a:solidFill>
                  <a:schemeClr val="accent4"/>
                </a:solidFill>
              </a:rPr>
              <a:t>Limitations</a:t>
            </a:r>
          </a:p>
          <a:p>
            <a:endParaRPr lang="en-US" sz="1000" b="1" u="sng" dirty="0">
              <a:solidFill>
                <a:schemeClr val="accent4"/>
              </a:solidFill>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dirty="0">
                <a:solidFill>
                  <a:srgbClr val="4276AA"/>
                </a:solidFill>
                <a:latin typeface="Calibri Light"/>
              </a:rPr>
              <a:t>Infinite economic metrics to consider, bond prices, commodities; alongside further time limitations for deeper and stronger relationship analysis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dirty="0">
                <a:solidFill>
                  <a:srgbClr val="4276AA"/>
                </a:solidFill>
                <a:latin typeface="Calibri Light"/>
              </a:rPr>
              <a:t>If there was a definitive metric to approach and then you would hope our govt would have found it by now</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dirty="0">
                <a:solidFill>
                  <a:srgbClr val="4276AA"/>
                </a:solidFill>
                <a:latin typeface="Calibri Light"/>
              </a:rPr>
              <a:t>Data sourcing limitations with different time periods available</a:t>
            </a:r>
          </a:p>
          <a:p>
            <a:pPr marR="0" lvl="0" algn="l" defTabSz="914400" rtl="0" eaLnBrk="1" fontAlgn="auto" latinLnBrk="0" hangingPunct="1">
              <a:lnSpc>
                <a:spcPct val="100000"/>
              </a:lnSpc>
              <a:spcBef>
                <a:spcPts val="0"/>
              </a:spcBef>
              <a:spcAft>
                <a:spcPts val="0"/>
              </a:spcAft>
              <a:buClrTx/>
              <a:buSzTx/>
              <a:tabLst/>
              <a:defRPr/>
            </a:pPr>
            <a:endParaRPr lang="en-US" sz="1050" dirty="0">
              <a:solidFill>
                <a:schemeClr val="accent4"/>
              </a:solidFill>
            </a:endParaRPr>
          </a:p>
          <a:p>
            <a:pPr marR="0" lvl="0" algn="l" defTabSz="914400" rtl="0" eaLnBrk="1" fontAlgn="auto" latinLnBrk="0" hangingPunct="1">
              <a:lnSpc>
                <a:spcPct val="100000"/>
              </a:lnSpc>
              <a:spcBef>
                <a:spcPts val="0"/>
              </a:spcBef>
              <a:spcAft>
                <a:spcPts val="0"/>
              </a:spcAft>
              <a:buClrTx/>
              <a:buSzTx/>
              <a:tabLst/>
              <a:defRPr/>
            </a:pPr>
            <a:endParaRPr lang="en-US" sz="1050" dirty="0">
              <a:solidFill>
                <a:schemeClr val="accent4"/>
              </a:solidFill>
            </a:endParaRPr>
          </a:p>
          <a:p>
            <a:r>
              <a:rPr lang="en-US" sz="2400" b="1" u="sng" dirty="0">
                <a:solidFill>
                  <a:schemeClr val="accent4"/>
                </a:solidFill>
              </a:rPr>
              <a:t>Is there an answer?…</a:t>
            </a:r>
          </a:p>
          <a:p>
            <a:endParaRPr lang="en-US" sz="1000" b="1" u="sng" dirty="0">
              <a:solidFill>
                <a:schemeClr val="accent4"/>
              </a:solidFill>
            </a:endParaRPr>
          </a:p>
          <a:p>
            <a:pPr marL="285750" indent="-285750">
              <a:buFont typeface="Arial" panose="020B0604020202020204" pitchFamily="34" charset="0"/>
              <a:buChar char="•"/>
            </a:pPr>
            <a:endParaRPr lang="en-US" dirty="0">
              <a:solidFill>
                <a:schemeClr val="accent4"/>
              </a:solidFill>
            </a:endParaRPr>
          </a:p>
        </p:txBody>
      </p:sp>
      <p:sp>
        <p:nvSpPr>
          <p:cNvPr id="4" name="Title 5">
            <a:extLst>
              <a:ext uri="{FF2B5EF4-FFF2-40B4-BE49-F238E27FC236}">
                <a16:creationId xmlns:a16="http://schemas.microsoft.com/office/drawing/2014/main" id="{2125F9FF-4670-4534-ADD1-3120DE7F76FB}"/>
              </a:ext>
            </a:extLst>
          </p:cNvPr>
          <p:cNvSpPr txBox="1">
            <a:spLocks/>
          </p:cNvSpPr>
          <p:nvPr/>
        </p:nvSpPr>
        <p:spPr>
          <a:xfrm>
            <a:off x="385762" y="273050"/>
            <a:ext cx="11520487" cy="758824"/>
          </a:xfrm>
          <a:prstGeom prst="rect">
            <a:avLst/>
          </a:prstGeom>
        </p:spPr>
        <p:txBody>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n-US" dirty="0">
                <a:solidFill>
                  <a:srgbClr val="E6E6E6"/>
                </a:solidFill>
                <a:latin typeface="Baskerville Old Face" panose="02020602080505020303" pitchFamily="18" charset="0"/>
              </a:rPr>
              <a:t>Conclusion – Could add some graphic to break this up </a:t>
            </a:r>
          </a:p>
        </p:txBody>
      </p:sp>
    </p:spTree>
    <p:extLst>
      <p:ext uri="{BB962C8B-B14F-4D97-AF65-F5344CB8AC3E}">
        <p14:creationId xmlns:p14="http://schemas.microsoft.com/office/powerpoint/2010/main" val="2795203559"/>
      </p:ext>
    </p:extLst>
  </p:cSld>
  <p:clrMapOvr>
    <a:masterClrMapping/>
  </p:clrMapOvr>
</p:sld>
</file>

<file path=ppt/theme/theme1.xml><?xml version="1.0" encoding="utf-8"?>
<a:theme xmlns:a="http://schemas.openxmlformats.org/drawingml/2006/main" name="Office Theme">
  <a:themeElements>
    <a:clrScheme name="MSFT_Color_1">
      <a:dk1>
        <a:srgbClr val="32363F"/>
      </a:dk1>
      <a:lt1>
        <a:sysClr val="window" lastClr="FFFFFF"/>
      </a:lt1>
      <a:dk2>
        <a:srgbClr val="313C41"/>
      </a:dk2>
      <a:lt2>
        <a:srgbClr val="FFFFFF"/>
      </a:lt2>
      <a:accent1>
        <a:srgbClr val="2C85AE"/>
      </a:accent1>
      <a:accent2>
        <a:srgbClr val="5E5CA2"/>
      </a:accent2>
      <a:accent3>
        <a:srgbClr val="5268A5"/>
      </a:accent3>
      <a:accent4>
        <a:srgbClr val="4276AA"/>
      </a:accent4>
      <a:accent5>
        <a:srgbClr val="1891AB"/>
      </a:accent5>
      <a:accent6>
        <a:srgbClr val="00A09D"/>
      </a:accent6>
      <a:hlink>
        <a:srgbClr val="2C85AE"/>
      </a:hlink>
      <a:folHlink>
        <a:srgbClr val="00A09D"/>
      </a:folHlink>
    </a:clrScheme>
    <a:fontScheme name="MSFT_Font">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 title goes here" id="{A4715F0E-2373-46DF-8650-9CD6D2E73FF4}" vid="{7AE24D49-249C-4823-B15D-D301F3E6335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Classic bold block presentation</Template>
  <TotalTime>5093</TotalTime>
  <Words>915</Words>
  <Application>Microsoft Office PowerPoint</Application>
  <PresentationFormat>Widescreen</PresentationFormat>
  <Paragraphs>88</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Baskerville Old Face</vt:lpstr>
      <vt:lpstr>Calibri</vt:lpstr>
      <vt:lpstr>Calibri Light</vt:lpstr>
      <vt:lpstr>Slack-Lato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William Mortlock-Chapman</dc:creator>
  <cp:lastModifiedBy>Thomas William Mortlock-Chapman</cp:lastModifiedBy>
  <cp:revision>4</cp:revision>
  <dcterms:created xsi:type="dcterms:W3CDTF">2022-08-08T10:40:32Z</dcterms:created>
  <dcterms:modified xsi:type="dcterms:W3CDTF">2022-08-15T09:11:45Z</dcterms:modified>
</cp:coreProperties>
</file>