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notesMasterIdLst>
    <p:notesMasterId r:id="rId37"/>
  </p:notesMasterIdLst>
  <p:sldIdLst>
    <p:sldId id="293" r:id="rId2"/>
    <p:sldId id="294" r:id="rId3"/>
    <p:sldId id="295" r:id="rId4"/>
    <p:sldId id="296" r:id="rId5"/>
    <p:sldId id="298" r:id="rId6"/>
    <p:sldId id="300" r:id="rId7"/>
    <p:sldId id="304" r:id="rId8"/>
    <p:sldId id="305" r:id="rId9"/>
    <p:sldId id="306" r:id="rId10"/>
    <p:sldId id="307" r:id="rId11"/>
    <p:sldId id="308" r:id="rId12"/>
    <p:sldId id="309"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4" r:id="rId26"/>
    <p:sldId id="261" r:id="rId27"/>
    <p:sldId id="257" r:id="rId28"/>
    <p:sldId id="258" r:id="rId29"/>
    <p:sldId id="259" r:id="rId30"/>
    <p:sldId id="260" r:id="rId31"/>
    <p:sldId id="264" r:id="rId32"/>
    <p:sldId id="301" r:id="rId33"/>
    <p:sldId id="302" r:id="rId34"/>
    <p:sldId id="303" r:id="rId35"/>
    <p:sldId id="310" r:id="rId36"/>
  </p:sldIdLst>
  <p:sldSz cx="12192000" cy="6858000"/>
  <p:notesSz cx="6858000" cy="9144000"/>
  <p:defaultTextStyle>
    <a:defPPr>
      <a:defRPr lang="et-E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issejuhatus" id="{FF14C1E7-3971-4D24-AFAC-773ADD337D68}">
          <p14:sldIdLst>
            <p14:sldId id="293"/>
            <p14:sldId id="294"/>
            <p14:sldId id="295"/>
            <p14:sldId id="296"/>
          </p14:sldIdLst>
        </p14:section>
        <p14:section name="Teooria" id="{C35066D8-0559-420A-BA3C-AF483113DCC4}">
          <p14:sldIdLst>
            <p14:sldId id="298"/>
            <p14:sldId id="300"/>
            <p14:sldId id="304"/>
            <p14:sldId id="305"/>
            <p14:sldId id="306"/>
            <p14:sldId id="307"/>
            <p14:sldId id="308"/>
            <p14:sldId id="309"/>
            <p14:sldId id="311"/>
            <p14:sldId id="312"/>
            <p14:sldId id="313"/>
            <p14:sldId id="314"/>
            <p14:sldId id="315"/>
            <p14:sldId id="316"/>
            <p14:sldId id="317"/>
            <p14:sldId id="318"/>
            <p14:sldId id="319"/>
          </p14:sldIdLst>
        </p14:section>
        <p14:section name="Reaalsus" id="{4BDC65C5-BFB2-44F2-BCDD-79E1EFF336F1}">
          <p14:sldIdLst>
            <p14:sldId id="320"/>
            <p14:sldId id="321"/>
            <p14:sldId id="322"/>
          </p14:sldIdLst>
        </p14:section>
        <p14:section name="Praktika" id="{E2F921CE-DFC3-4B03-963E-E05CCE352FFE}">
          <p14:sldIdLst>
            <p14:sldId id="324"/>
            <p14:sldId id="261"/>
          </p14:sldIdLst>
        </p14:section>
        <p14:section name="Lisamaterjal" id="{A91E103A-7C85-494A-A07B-BB8A6D6ED7BA}">
          <p14:sldIdLst>
            <p14:sldId id="257"/>
            <p14:sldId id="258"/>
            <p14:sldId id="259"/>
            <p14:sldId id="260"/>
            <p14:sldId id="264"/>
            <p14:sldId id="301"/>
            <p14:sldId id="302"/>
            <p14:sldId id="303"/>
            <p14:sldId id="31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5B36D6-887E-4239-8618-6DE8703B39CD}" v="351" dt="2018-11-05T07:45:25.5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0" autoAdjust="0"/>
    <p:restoredTop sz="94660"/>
  </p:normalViewPr>
  <p:slideViewPr>
    <p:cSldViewPr snapToGrid="0">
      <p:cViewPr varScale="1">
        <p:scale>
          <a:sx n="165" d="100"/>
          <a:sy n="165" d="100"/>
        </p:scale>
        <p:origin x="500" y="1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ius Lokotaš" userId="18a5f6b670b3d87a" providerId="LiveId" clId="{885B36D6-887E-4239-8618-6DE8703B39CD}"/>
    <pc:docChg chg="undo redo custSel mod addSld delSld modSld sldOrd modMainMaster delSection modSection">
      <pc:chgData name="Andrius Lokotaš" userId="18a5f6b670b3d87a" providerId="LiveId" clId="{885B36D6-887E-4239-8618-6DE8703B39CD}" dt="2018-11-05T07:45:25.572" v="3992"/>
      <pc:docMkLst>
        <pc:docMk/>
      </pc:docMkLst>
      <pc:sldChg chg="modSp">
        <pc:chgData name="Andrius Lokotaš" userId="18a5f6b670b3d87a" providerId="LiveId" clId="{885B36D6-887E-4239-8618-6DE8703B39CD}" dt="2018-11-02T08:14:30.240" v="3706" actId="27636"/>
        <pc:sldMkLst>
          <pc:docMk/>
          <pc:sldMk cId="83597370" sldId="258"/>
        </pc:sldMkLst>
        <pc:spChg chg="mod">
          <ac:chgData name="Andrius Lokotaš" userId="18a5f6b670b3d87a" providerId="LiveId" clId="{885B36D6-887E-4239-8618-6DE8703B39CD}" dt="2018-11-02T08:14:30.240" v="3706" actId="27636"/>
          <ac:spMkLst>
            <pc:docMk/>
            <pc:sldMk cId="83597370" sldId="258"/>
            <ac:spMk id="3" creationId="{E5E3516C-1035-47A3-9321-70F0E5F79089}"/>
          </ac:spMkLst>
        </pc:spChg>
      </pc:sldChg>
      <pc:sldChg chg="modSp">
        <pc:chgData name="Andrius Lokotaš" userId="18a5f6b670b3d87a" providerId="LiveId" clId="{885B36D6-887E-4239-8618-6DE8703B39CD}" dt="2018-11-02T09:38:49.927" v="3942" actId="27636"/>
        <pc:sldMkLst>
          <pc:docMk/>
          <pc:sldMk cId="2491676712" sldId="261"/>
        </pc:sldMkLst>
        <pc:spChg chg="mod">
          <ac:chgData name="Andrius Lokotaš" userId="18a5f6b670b3d87a" providerId="LiveId" clId="{885B36D6-887E-4239-8618-6DE8703B39CD}" dt="2018-11-02T09:38:49.927" v="3942" actId="27636"/>
          <ac:spMkLst>
            <pc:docMk/>
            <pc:sldMk cId="2491676712" sldId="261"/>
            <ac:spMk id="3" creationId="{00000000-0000-0000-0000-000000000000}"/>
          </ac:spMkLst>
        </pc:spChg>
      </pc:sldChg>
      <pc:sldChg chg="modSp add">
        <pc:chgData name="Andrius Lokotaš" userId="18a5f6b670b3d87a" providerId="LiveId" clId="{885B36D6-887E-4239-8618-6DE8703B39CD}" dt="2018-11-02T08:14:30.260" v="3707" actId="27636"/>
        <pc:sldMkLst>
          <pc:docMk/>
          <pc:sldMk cId="187989071" sldId="264"/>
        </pc:sldMkLst>
        <pc:spChg chg="mod">
          <ac:chgData name="Andrius Lokotaš" userId="18a5f6b670b3d87a" providerId="LiveId" clId="{885B36D6-887E-4239-8618-6DE8703B39CD}" dt="2018-10-30T18:22:28.742" v="195" actId="20577"/>
          <ac:spMkLst>
            <pc:docMk/>
            <pc:sldMk cId="187989071" sldId="264"/>
            <ac:spMk id="2" creationId="{0CEAC174-6726-4C9A-8BC2-2D924941FECF}"/>
          </ac:spMkLst>
        </pc:spChg>
        <pc:spChg chg="mod">
          <ac:chgData name="Andrius Lokotaš" userId="18a5f6b670b3d87a" providerId="LiveId" clId="{885B36D6-887E-4239-8618-6DE8703B39CD}" dt="2018-11-02T08:14:30.260" v="3707" actId="27636"/>
          <ac:spMkLst>
            <pc:docMk/>
            <pc:sldMk cId="187989071" sldId="264"/>
            <ac:spMk id="3" creationId="{A0F6D3EE-EB7F-48DA-A4C2-E8246AE95C58}"/>
          </ac:spMkLst>
        </pc:spChg>
      </pc:sldChg>
      <pc:sldChg chg="modSp">
        <pc:chgData name="Andrius Lokotaš" userId="18a5f6b670b3d87a" providerId="LiveId" clId="{885B36D6-887E-4239-8618-6DE8703B39CD}" dt="2018-11-02T09:57:00.759" v="3966" actId="14100"/>
        <pc:sldMkLst>
          <pc:docMk/>
          <pc:sldMk cId="1953452657" sldId="293"/>
        </pc:sldMkLst>
        <pc:spChg chg="mod">
          <ac:chgData name="Andrius Lokotaš" userId="18a5f6b670b3d87a" providerId="LiveId" clId="{885B36D6-887E-4239-8618-6DE8703B39CD}" dt="2018-11-02T09:56:54.762" v="3965" actId="20577"/>
          <ac:spMkLst>
            <pc:docMk/>
            <pc:sldMk cId="1953452657" sldId="293"/>
            <ac:spMk id="2" creationId="{00000000-0000-0000-0000-000000000000}"/>
          </ac:spMkLst>
        </pc:spChg>
        <pc:spChg chg="mod">
          <ac:chgData name="Andrius Lokotaš" userId="18a5f6b670b3d87a" providerId="LiveId" clId="{885B36D6-887E-4239-8618-6DE8703B39CD}" dt="2018-11-02T09:57:00.759" v="3966" actId="14100"/>
          <ac:spMkLst>
            <pc:docMk/>
            <pc:sldMk cId="1953452657" sldId="293"/>
            <ac:spMk id="3" creationId="{00000000-0000-0000-0000-000000000000}"/>
          </ac:spMkLst>
        </pc:spChg>
      </pc:sldChg>
      <pc:sldChg chg="addSp modSp add del setBg">
        <pc:chgData name="Andrius Lokotaš" userId="18a5f6b670b3d87a" providerId="LiveId" clId="{885B36D6-887E-4239-8618-6DE8703B39CD}" dt="2018-11-02T08:46:25.702" v="3720" actId="1076"/>
        <pc:sldMkLst>
          <pc:docMk/>
          <pc:sldMk cId="3246990586" sldId="294"/>
        </pc:sldMkLst>
        <pc:spChg chg="add mod">
          <ac:chgData name="Andrius Lokotaš" userId="18a5f6b670b3d87a" providerId="LiveId" clId="{885B36D6-887E-4239-8618-6DE8703B39CD}" dt="2018-11-02T08:46:25.702" v="3720" actId="1076"/>
          <ac:spMkLst>
            <pc:docMk/>
            <pc:sldMk cId="3246990586" sldId="294"/>
            <ac:spMk id="5" creationId="{3F6F67DA-E263-4A18-9FE0-18447E4CF837}"/>
          </ac:spMkLst>
        </pc:spChg>
      </pc:sldChg>
      <pc:sldChg chg="addSp delSp modSp del">
        <pc:chgData name="Andrius Lokotaš" userId="18a5f6b670b3d87a" providerId="LiveId" clId="{885B36D6-887E-4239-8618-6DE8703B39CD}" dt="2018-11-02T09:57:23.369" v="3969" actId="207"/>
        <pc:sldMkLst>
          <pc:docMk/>
          <pc:sldMk cId="2263820579" sldId="295"/>
        </pc:sldMkLst>
        <pc:spChg chg="add del mod">
          <ac:chgData name="Andrius Lokotaš" userId="18a5f6b670b3d87a" providerId="LiveId" clId="{885B36D6-887E-4239-8618-6DE8703B39CD}" dt="2018-11-02T08:50:15.582" v="3729"/>
          <ac:spMkLst>
            <pc:docMk/>
            <pc:sldMk cId="2263820579" sldId="295"/>
            <ac:spMk id="2" creationId="{F68E2179-20E5-4671-8919-32CD5188386E}"/>
          </ac:spMkLst>
        </pc:spChg>
        <pc:spChg chg="add del mod">
          <ac:chgData name="Andrius Lokotaš" userId="18a5f6b670b3d87a" providerId="LiveId" clId="{885B36D6-887E-4239-8618-6DE8703B39CD}" dt="2018-11-02T08:50:15.582" v="3729"/>
          <ac:spMkLst>
            <pc:docMk/>
            <pc:sldMk cId="2263820579" sldId="295"/>
            <ac:spMk id="3" creationId="{8DB44C6A-4FF3-4CEE-AF5B-3F9E420CEFC2}"/>
          </ac:spMkLst>
        </pc:spChg>
        <pc:spChg chg="add del mod">
          <ac:chgData name="Andrius Lokotaš" userId="18a5f6b670b3d87a" providerId="LiveId" clId="{885B36D6-887E-4239-8618-6DE8703B39CD}" dt="2018-11-02T08:50:34.425" v="3731" actId="478"/>
          <ac:spMkLst>
            <pc:docMk/>
            <pc:sldMk cId="2263820579" sldId="295"/>
            <ac:spMk id="4" creationId="{6EB11B33-60BC-4C01-89B3-2113D776D800}"/>
          </ac:spMkLst>
        </pc:spChg>
        <pc:spChg chg="add del mod">
          <ac:chgData name="Andrius Lokotaš" userId="18a5f6b670b3d87a" providerId="LiveId" clId="{885B36D6-887E-4239-8618-6DE8703B39CD}" dt="2018-11-02T08:50:34.425" v="3731" actId="478"/>
          <ac:spMkLst>
            <pc:docMk/>
            <pc:sldMk cId="2263820579" sldId="295"/>
            <ac:spMk id="5" creationId="{EED87747-BE0E-4707-A216-9FFB5441C2A9}"/>
          </ac:spMkLst>
        </pc:spChg>
        <pc:spChg chg="add del">
          <ac:chgData name="Andrius Lokotaš" userId="18a5f6b670b3d87a" providerId="LiveId" clId="{885B36D6-887E-4239-8618-6DE8703B39CD}" dt="2018-11-02T08:50:31.802" v="3730"/>
          <ac:spMkLst>
            <pc:docMk/>
            <pc:sldMk cId="2263820579" sldId="295"/>
            <ac:spMk id="6" creationId="{00000000-0000-0000-0000-000000000000}"/>
          </ac:spMkLst>
        </pc:spChg>
        <pc:spChg chg="add del">
          <ac:chgData name="Andrius Lokotaš" userId="18a5f6b670b3d87a" providerId="LiveId" clId="{885B36D6-887E-4239-8618-6DE8703B39CD}" dt="2018-11-02T08:50:31.802" v="3730"/>
          <ac:spMkLst>
            <pc:docMk/>
            <pc:sldMk cId="2263820579" sldId="295"/>
            <ac:spMk id="7" creationId="{00000000-0000-0000-0000-000000000000}"/>
          </ac:spMkLst>
        </pc:spChg>
        <pc:spChg chg="add del mod">
          <ac:chgData name="Andrius Lokotaš" userId="18a5f6b670b3d87a" providerId="LiveId" clId="{885B36D6-887E-4239-8618-6DE8703B39CD}" dt="2018-11-02T08:50:34.425" v="3731" actId="478"/>
          <ac:spMkLst>
            <pc:docMk/>
            <pc:sldMk cId="2263820579" sldId="295"/>
            <ac:spMk id="8" creationId="{31897C22-D609-4DF9-98F5-22400119F308}"/>
          </ac:spMkLst>
        </pc:spChg>
        <pc:spChg chg="add del mod">
          <ac:chgData name="Andrius Lokotaš" userId="18a5f6b670b3d87a" providerId="LiveId" clId="{885B36D6-887E-4239-8618-6DE8703B39CD}" dt="2018-11-02T08:50:34.425" v="3731" actId="478"/>
          <ac:spMkLst>
            <pc:docMk/>
            <pc:sldMk cId="2263820579" sldId="295"/>
            <ac:spMk id="9" creationId="{DF29F367-900C-4C38-9A8E-E4EC895B42C3}"/>
          </ac:spMkLst>
        </pc:spChg>
        <pc:spChg chg="add del mod">
          <ac:chgData name="Andrius Lokotaš" userId="18a5f6b670b3d87a" providerId="LiveId" clId="{885B36D6-887E-4239-8618-6DE8703B39CD}" dt="2018-11-02T08:50:34.425" v="3731" actId="478"/>
          <ac:spMkLst>
            <pc:docMk/>
            <pc:sldMk cId="2263820579" sldId="295"/>
            <ac:spMk id="10" creationId="{B926E288-E1D3-463C-ACAD-639AAC4C20FE}"/>
          </ac:spMkLst>
        </pc:spChg>
        <pc:spChg chg="add del mod">
          <ac:chgData name="Andrius Lokotaš" userId="18a5f6b670b3d87a" providerId="LiveId" clId="{885B36D6-887E-4239-8618-6DE8703B39CD}" dt="2018-11-02T08:50:34.425" v="3731" actId="478"/>
          <ac:spMkLst>
            <pc:docMk/>
            <pc:sldMk cId="2263820579" sldId="295"/>
            <ac:spMk id="11" creationId="{F47D78D3-AFEB-45C5-9699-E81BF65A2C06}"/>
          </ac:spMkLst>
        </pc:spChg>
        <pc:spChg chg="add del mod">
          <ac:chgData name="Andrius Lokotaš" userId="18a5f6b670b3d87a" providerId="LiveId" clId="{885B36D6-887E-4239-8618-6DE8703B39CD}" dt="2018-11-02T08:50:34.425" v="3731" actId="478"/>
          <ac:spMkLst>
            <pc:docMk/>
            <pc:sldMk cId="2263820579" sldId="295"/>
            <ac:spMk id="12" creationId="{06F5722F-4D88-453F-A30C-4B773C3A92B1}"/>
          </ac:spMkLst>
        </pc:spChg>
        <pc:spChg chg="add">
          <ac:chgData name="Andrius Lokotaš" userId="18a5f6b670b3d87a" providerId="LiveId" clId="{885B36D6-887E-4239-8618-6DE8703B39CD}" dt="2018-11-02T08:50:44.776" v="3734"/>
          <ac:spMkLst>
            <pc:docMk/>
            <pc:sldMk cId="2263820579" sldId="295"/>
            <ac:spMk id="13" creationId="{C1AE7DCD-9947-4DC5-907A-A4EE31F51F2B}"/>
          </ac:spMkLst>
        </pc:spChg>
        <pc:spChg chg="add mod">
          <ac:chgData name="Andrius Lokotaš" userId="18a5f6b670b3d87a" providerId="LiveId" clId="{885B36D6-887E-4239-8618-6DE8703B39CD}" dt="2018-11-02T09:57:16.526" v="3967" actId="207"/>
          <ac:spMkLst>
            <pc:docMk/>
            <pc:sldMk cId="2263820579" sldId="295"/>
            <ac:spMk id="14" creationId="{C94D8C43-D7DE-47E1-BA1C-C75955D298B3}"/>
          </ac:spMkLst>
        </pc:spChg>
        <pc:spChg chg="add">
          <ac:chgData name="Andrius Lokotaš" userId="18a5f6b670b3d87a" providerId="LiveId" clId="{885B36D6-887E-4239-8618-6DE8703B39CD}" dt="2018-11-02T08:50:44.776" v="3734"/>
          <ac:spMkLst>
            <pc:docMk/>
            <pc:sldMk cId="2263820579" sldId="295"/>
            <ac:spMk id="15" creationId="{75619AFD-C73B-4727-A1B4-B942ADA4F740}"/>
          </ac:spMkLst>
        </pc:spChg>
        <pc:spChg chg="add mod">
          <ac:chgData name="Andrius Lokotaš" userId="18a5f6b670b3d87a" providerId="LiveId" clId="{885B36D6-887E-4239-8618-6DE8703B39CD}" dt="2018-11-02T09:57:19.924" v="3968" actId="207"/>
          <ac:spMkLst>
            <pc:docMk/>
            <pc:sldMk cId="2263820579" sldId="295"/>
            <ac:spMk id="16" creationId="{4F85C37B-1688-4C9F-861C-6E172E52A875}"/>
          </ac:spMkLst>
        </pc:spChg>
        <pc:spChg chg="add">
          <ac:chgData name="Andrius Lokotaš" userId="18a5f6b670b3d87a" providerId="LiveId" clId="{885B36D6-887E-4239-8618-6DE8703B39CD}" dt="2018-11-02T08:50:44.776" v="3734"/>
          <ac:spMkLst>
            <pc:docMk/>
            <pc:sldMk cId="2263820579" sldId="295"/>
            <ac:spMk id="17" creationId="{0B4DD3AD-BF8A-4683-BE9E-5248A4BDDE39}"/>
          </ac:spMkLst>
        </pc:spChg>
        <pc:spChg chg="add mod">
          <ac:chgData name="Andrius Lokotaš" userId="18a5f6b670b3d87a" providerId="LiveId" clId="{885B36D6-887E-4239-8618-6DE8703B39CD}" dt="2018-11-02T09:57:23.369" v="3969" actId="207"/>
          <ac:spMkLst>
            <pc:docMk/>
            <pc:sldMk cId="2263820579" sldId="295"/>
            <ac:spMk id="18" creationId="{9A1A1AED-B244-4368-820A-CC820B150A99}"/>
          </ac:spMkLst>
        </pc:spChg>
        <pc:spChg chg="add">
          <ac:chgData name="Andrius Lokotaš" userId="18a5f6b670b3d87a" providerId="LiveId" clId="{885B36D6-887E-4239-8618-6DE8703B39CD}" dt="2018-11-02T08:50:44.776" v="3734"/>
          <ac:spMkLst>
            <pc:docMk/>
            <pc:sldMk cId="2263820579" sldId="295"/>
            <ac:spMk id="19" creationId="{B4A8B6F4-4F30-478D-B151-5C2917F13567}"/>
          </ac:spMkLst>
        </pc:spChg>
      </pc:sldChg>
      <pc:sldChg chg="addSp delSp modSp add">
        <pc:chgData name="Andrius Lokotaš" userId="18a5f6b670b3d87a" providerId="LiveId" clId="{885B36D6-887E-4239-8618-6DE8703B39CD}" dt="2018-11-02T08:52:21.142" v="3774" actId="1076"/>
        <pc:sldMkLst>
          <pc:docMk/>
          <pc:sldMk cId="1315418238" sldId="296"/>
        </pc:sldMkLst>
        <pc:spChg chg="add del mod">
          <ac:chgData name="Andrius Lokotaš" userId="18a5f6b670b3d87a" providerId="LiveId" clId="{885B36D6-887E-4239-8618-6DE8703B39CD}" dt="2018-11-02T08:52:11.566" v="3772" actId="1076"/>
          <ac:spMkLst>
            <pc:docMk/>
            <pc:sldMk cId="1315418238" sldId="296"/>
            <ac:spMk id="3" creationId="{37FE8C90-709E-4375-A9CB-47EEB86616E8}"/>
          </ac:spMkLst>
        </pc:spChg>
        <pc:spChg chg="add del mod">
          <ac:chgData name="Andrius Lokotaš" userId="18a5f6b670b3d87a" providerId="LiveId" clId="{885B36D6-887E-4239-8618-6DE8703B39CD}" dt="2018-11-02T08:52:21.142" v="3774" actId="1076"/>
          <ac:spMkLst>
            <pc:docMk/>
            <pc:sldMk cId="1315418238" sldId="296"/>
            <ac:spMk id="4" creationId="{177C82DF-148D-4D6E-BD34-2F2EF07F51F6}"/>
          </ac:spMkLst>
        </pc:spChg>
        <pc:spChg chg="add del mod">
          <ac:chgData name="Andrius Lokotaš" userId="18a5f6b670b3d87a" providerId="LiveId" clId="{885B36D6-887E-4239-8618-6DE8703B39CD}" dt="2018-11-02T08:52:11.566" v="3772" actId="1076"/>
          <ac:spMkLst>
            <pc:docMk/>
            <pc:sldMk cId="1315418238" sldId="296"/>
            <ac:spMk id="5" creationId="{B1E674BF-E2AF-4D6A-A85B-DB35929E40BB}"/>
          </ac:spMkLst>
        </pc:spChg>
        <pc:picChg chg="add del mod">
          <ac:chgData name="Andrius Lokotaš" userId="18a5f6b670b3d87a" providerId="LiveId" clId="{885B36D6-887E-4239-8618-6DE8703B39CD}" dt="2018-11-02T08:52:11.566" v="3772" actId="1076"/>
          <ac:picMkLst>
            <pc:docMk/>
            <pc:sldMk cId="1315418238" sldId="296"/>
            <ac:picMk id="2" creationId="{3F9E9219-E1D9-451A-AD09-98CCD541EE92}"/>
          </ac:picMkLst>
        </pc:picChg>
      </pc:sldChg>
      <pc:sldChg chg="addSp delSp modSp add">
        <pc:chgData name="Andrius Lokotaš" userId="18a5f6b670b3d87a" providerId="LiveId" clId="{885B36D6-887E-4239-8618-6DE8703B39CD}" dt="2018-11-02T08:53:17.840" v="3784" actId="207"/>
        <pc:sldMkLst>
          <pc:docMk/>
          <pc:sldMk cId="1114670228" sldId="298"/>
        </pc:sldMkLst>
        <pc:spChg chg="add del">
          <ac:chgData name="Andrius Lokotaš" userId="18a5f6b670b3d87a" providerId="LiveId" clId="{885B36D6-887E-4239-8618-6DE8703B39CD}" dt="2018-11-02T08:52:49.301" v="3779"/>
          <ac:spMkLst>
            <pc:docMk/>
            <pc:sldMk cId="1114670228" sldId="298"/>
            <ac:spMk id="2" creationId="{C1B137F1-D80A-45E2-9DAD-65691C611DA2}"/>
          </ac:spMkLst>
        </pc:spChg>
        <pc:spChg chg="add del">
          <ac:chgData name="Andrius Lokotaš" userId="18a5f6b670b3d87a" providerId="LiveId" clId="{885B36D6-887E-4239-8618-6DE8703B39CD}" dt="2018-11-02T08:52:49.301" v="3779"/>
          <ac:spMkLst>
            <pc:docMk/>
            <pc:sldMk cId="1114670228" sldId="298"/>
            <ac:spMk id="3" creationId="{853C2606-4B92-4B96-9A80-34032EBC3E2E}"/>
          </ac:spMkLst>
        </pc:spChg>
        <pc:spChg chg="add">
          <ac:chgData name="Andrius Lokotaš" userId="18a5f6b670b3d87a" providerId="LiveId" clId="{885B36D6-887E-4239-8618-6DE8703B39CD}" dt="2018-11-02T08:52:56.934" v="3782"/>
          <ac:spMkLst>
            <pc:docMk/>
            <pc:sldMk cId="1114670228" sldId="298"/>
            <ac:spMk id="4" creationId="{ACDA1D8D-BC8C-455F-A16F-481207A6CA99}"/>
          </ac:spMkLst>
        </pc:spChg>
        <pc:spChg chg="add mod">
          <ac:chgData name="Andrius Lokotaš" userId="18a5f6b670b3d87a" providerId="LiveId" clId="{885B36D6-887E-4239-8618-6DE8703B39CD}" dt="2018-11-02T08:53:17.840" v="3784" actId="207"/>
          <ac:spMkLst>
            <pc:docMk/>
            <pc:sldMk cId="1114670228" sldId="298"/>
            <ac:spMk id="5" creationId="{6182F442-0971-416A-B59E-2E5C31326B90}"/>
          </ac:spMkLst>
        </pc:spChg>
      </pc:sldChg>
      <pc:sldChg chg="addSp modSp add">
        <pc:chgData name="Andrius Lokotaš" userId="18a5f6b670b3d87a" providerId="LiveId" clId="{885B36D6-887E-4239-8618-6DE8703B39CD}" dt="2018-11-02T08:54:46.381" v="3814" actId="14100"/>
        <pc:sldMkLst>
          <pc:docMk/>
          <pc:sldMk cId="2590717468" sldId="300"/>
        </pc:sldMkLst>
        <pc:spChg chg="add mod">
          <ac:chgData name="Andrius Lokotaš" userId="18a5f6b670b3d87a" providerId="LiveId" clId="{885B36D6-887E-4239-8618-6DE8703B39CD}" dt="2018-11-02T08:54:46.381" v="3814" actId="14100"/>
          <ac:spMkLst>
            <pc:docMk/>
            <pc:sldMk cId="2590717468" sldId="300"/>
            <ac:spMk id="2" creationId="{6C9AA21E-C927-4DBC-9E7C-6D60326E8FC5}"/>
          </ac:spMkLst>
        </pc:spChg>
        <pc:spChg chg="add">
          <ac:chgData name="Andrius Lokotaš" userId="18a5f6b670b3d87a" providerId="LiveId" clId="{885B36D6-887E-4239-8618-6DE8703B39CD}" dt="2018-11-02T08:54:30.327" v="3812"/>
          <ac:spMkLst>
            <pc:docMk/>
            <pc:sldMk cId="2590717468" sldId="300"/>
            <ac:spMk id="5" creationId="{56C8B184-DA8C-4AFB-B010-6417851BE8F9}"/>
          </ac:spMkLst>
        </pc:spChg>
        <pc:spChg chg="add mod">
          <ac:chgData name="Andrius Lokotaš" userId="18a5f6b670b3d87a" providerId="LiveId" clId="{885B36D6-887E-4239-8618-6DE8703B39CD}" dt="2018-11-02T08:54:36.799" v="3813" actId="1076"/>
          <ac:spMkLst>
            <pc:docMk/>
            <pc:sldMk cId="2590717468" sldId="300"/>
            <ac:spMk id="6" creationId="{506D5AF9-58F6-4989-BC6F-1117F2941D0A}"/>
          </ac:spMkLst>
        </pc:spChg>
        <pc:picChg chg="add">
          <ac:chgData name="Andrius Lokotaš" userId="18a5f6b670b3d87a" providerId="LiveId" clId="{885B36D6-887E-4239-8618-6DE8703B39CD}" dt="2018-11-02T08:54:30.327" v="3812"/>
          <ac:picMkLst>
            <pc:docMk/>
            <pc:sldMk cId="2590717468" sldId="300"/>
            <ac:picMk id="3" creationId="{2E936171-B805-4F2D-946D-9269CCEC724B}"/>
          </ac:picMkLst>
        </pc:picChg>
        <pc:picChg chg="add">
          <ac:chgData name="Andrius Lokotaš" userId="18a5f6b670b3d87a" providerId="LiveId" clId="{885B36D6-887E-4239-8618-6DE8703B39CD}" dt="2018-11-02T08:54:30.327" v="3812"/>
          <ac:picMkLst>
            <pc:docMk/>
            <pc:sldMk cId="2590717468" sldId="300"/>
            <ac:picMk id="4" creationId="{E2095B3B-3D3A-4C20-9305-A8B7C6389D24}"/>
          </ac:picMkLst>
        </pc:picChg>
      </pc:sldChg>
      <pc:sldChg chg="addSp modSp add ord">
        <pc:chgData name="Andrius Lokotaš" userId="18a5f6b670b3d87a" providerId="LiveId" clId="{885B36D6-887E-4239-8618-6DE8703B39CD}" dt="2018-11-02T09:58:10.344" v="3972"/>
        <pc:sldMkLst>
          <pc:docMk/>
          <pc:sldMk cId="1019938876" sldId="301"/>
        </pc:sldMkLst>
        <pc:spChg chg="add mod">
          <ac:chgData name="Andrius Lokotaš" userId="18a5f6b670b3d87a" providerId="LiveId" clId="{885B36D6-887E-4239-8618-6DE8703B39CD}" dt="2018-11-02T08:55:14.728" v="3818" actId="14100"/>
          <ac:spMkLst>
            <pc:docMk/>
            <pc:sldMk cId="1019938876" sldId="301"/>
            <ac:spMk id="2" creationId="{EF08235D-B091-4264-BF44-8E570B27178E}"/>
          </ac:spMkLst>
        </pc:spChg>
        <pc:spChg chg="add">
          <ac:chgData name="Andrius Lokotaš" userId="18a5f6b670b3d87a" providerId="LiveId" clId="{885B36D6-887E-4239-8618-6DE8703B39CD}" dt="2018-11-02T08:55:07.669" v="3817"/>
          <ac:spMkLst>
            <pc:docMk/>
            <pc:sldMk cId="1019938876" sldId="301"/>
            <ac:spMk id="5" creationId="{C680392F-949B-4E0B-97EB-80B7AF9CDE09}"/>
          </ac:spMkLst>
        </pc:spChg>
        <pc:picChg chg="add">
          <ac:chgData name="Andrius Lokotaš" userId="18a5f6b670b3d87a" providerId="LiveId" clId="{885B36D6-887E-4239-8618-6DE8703B39CD}" dt="2018-11-02T08:55:07.669" v="3817"/>
          <ac:picMkLst>
            <pc:docMk/>
            <pc:sldMk cId="1019938876" sldId="301"/>
            <ac:picMk id="3" creationId="{17C887CF-DEF6-4768-A09A-720AB6449286}"/>
          </ac:picMkLst>
        </pc:picChg>
        <pc:picChg chg="add">
          <ac:chgData name="Andrius Lokotaš" userId="18a5f6b670b3d87a" providerId="LiveId" clId="{885B36D6-887E-4239-8618-6DE8703B39CD}" dt="2018-11-02T08:55:07.669" v="3817"/>
          <ac:picMkLst>
            <pc:docMk/>
            <pc:sldMk cId="1019938876" sldId="301"/>
            <ac:picMk id="4" creationId="{467CBF4C-EDC3-44EF-BD83-7FBDCB348D5F}"/>
          </ac:picMkLst>
        </pc:picChg>
      </pc:sldChg>
      <pc:sldChg chg="addSp modSp add ord">
        <pc:chgData name="Andrius Lokotaš" userId="18a5f6b670b3d87a" providerId="LiveId" clId="{885B36D6-887E-4239-8618-6DE8703B39CD}" dt="2018-11-02T09:58:24.580" v="3973"/>
        <pc:sldMkLst>
          <pc:docMk/>
          <pc:sldMk cId="71999397" sldId="302"/>
        </pc:sldMkLst>
        <pc:spChg chg="add mod">
          <ac:chgData name="Andrius Lokotaš" userId="18a5f6b670b3d87a" providerId="LiveId" clId="{885B36D6-887E-4239-8618-6DE8703B39CD}" dt="2018-11-02T08:55:38.050" v="3824" actId="14100"/>
          <ac:spMkLst>
            <pc:docMk/>
            <pc:sldMk cId="71999397" sldId="302"/>
            <ac:spMk id="2" creationId="{2F8CDE68-54AC-4B38-8692-D35915EEAC97}"/>
          </ac:spMkLst>
        </pc:spChg>
        <pc:spChg chg="add">
          <ac:chgData name="Andrius Lokotaš" userId="18a5f6b670b3d87a" providerId="LiveId" clId="{885B36D6-887E-4239-8618-6DE8703B39CD}" dt="2018-11-02T08:55:30.084" v="3821"/>
          <ac:spMkLst>
            <pc:docMk/>
            <pc:sldMk cId="71999397" sldId="302"/>
            <ac:spMk id="5" creationId="{898F0BC2-FCA8-4DED-A6EF-D8E1114C7723}"/>
          </ac:spMkLst>
        </pc:spChg>
        <pc:spChg chg="add">
          <ac:chgData name="Andrius Lokotaš" userId="18a5f6b670b3d87a" providerId="LiveId" clId="{885B36D6-887E-4239-8618-6DE8703B39CD}" dt="2018-11-02T08:55:30.084" v="3821"/>
          <ac:spMkLst>
            <pc:docMk/>
            <pc:sldMk cId="71999397" sldId="302"/>
            <ac:spMk id="6" creationId="{F922D61A-1C1A-4CDF-920B-429659AF939F}"/>
          </ac:spMkLst>
        </pc:spChg>
        <pc:picChg chg="add mod">
          <ac:chgData name="Andrius Lokotaš" userId="18a5f6b670b3d87a" providerId="LiveId" clId="{885B36D6-887E-4239-8618-6DE8703B39CD}" dt="2018-11-02T08:55:34.228" v="3823" actId="14100"/>
          <ac:picMkLst>
            <pc:docMk/>
            <pc:sldMk cId="71999397" sldId="302"/>
            <ac:picMk id="3" creationId="{814EFB30-11A3-42E8-9CFF-6F9052E29632}"/>
          </ac:picMkLst>
        </pc:picChg>
        <pc:picChg chg="add mod">
          <ac:chgData name="Andrius Lokotaš" userId="18a5f6b670b3d87a" providerId="LiveId" clId="{885B36D6-887E-4239-8618-6DE8703B39CD}" dt="2018-11-02T08:55:34.228" v="3823" actId="14100"/>
          <ac:picMkLst>
            <pc:docMk/>
            <pc:sldMk cId="71999397" sldId="302"/>
            <ac:picMk id="4" creationId="{91861785-58AE-40C7-AF0B-19D6CDE3B12B}"/>
          </ac:picMkLst>
        </pc:picChg>
      </pc:sldChg>
      <pc:sldChg chg="addSp modSp add ord">
        <pc:chgData name="Andrius Lokotaš" userId="18a5f6b670b3d87a" providerId="LiveId" clId="{885B36D6-887E-4239-8618-6DE8703B39CD}" dt="2018-11-02T09:58:38.698" v="3974"/>
        <pc:sldMkLst>
          <pc:docMk/>
          <pc:sldMk cId="1443291942" sldId="303"/>
        </pc:sldMkLst>
        <pc:spChg chg="add mod">
          <ac:chgData name="Andrius Lokotaš" userId="18a5f6b670b3d87a" providerId="LiveId" clId="{885B36D6-887E-4239-8618-6DE8703B39CD}" dt="2018-11-02T08:55:55.725" v="3827" actId="14100"/>
          <ac:spMkLst>
            <pc:docMk/>
            <pc:sldMk cId="1443291942" sldId="303"/>
            <ac:spMk id="2" creationId="{EA7E1383-0137-4B84-9C7F-4FEBFC4D4C2D}"/>
          </ac:spMkLst>
        </pc:spChg>
        <pc:spChg chg="add">
          <ac:chgData name="Andrius Lokotaš" userId="18a5f6b670b3d87a" providerId="LiveId" clId="{885B36D6-887E-4239-8618-6DE8703B39CD}" dt="2018-11-02T08:55:49.409" v="3826"/>
          <ac:spMkLst>
            <pc:docMk/>
            <pc:sldMk cId="1443291942" sldId="303"/>
            <ac:spMk id="5" creationId="{530BFF45-F429-496E-B2BE-66EC4E034216}"/>
          </ac:spMkLst>
        </pc:spChg>
        <pc:spChg chg="add">
          <ac:chgData name="Andrius Lokotaš" userId="18a5f6b670b3d87a" providerId="LiveId" clId="{885B36D6-887E-4239-8618-6DE8703B39CD}" dt="2018-11-02T08:55:49.409" v="3826"/>
          <ac:spMkLst>
            <pc:docMk/>
            <pc:sldMk cId="1443291942" sldId="303"/>
            <ac:spMk id="6" creationId="{9F0CB71B-7F30-480B-8ABC-EB8D06495644}"/>
          </ac:spMkLst>
        </pc:spChg>
        <pc:picChg chg="add">
          <ac:chgData name="Andrius Lokotaš" userId="18a5f6b670b3d87a" providerId="LiveId" clId="{885B36D6-887E-4239-8618-6DE8703B39CD}" dt="2018-11-02T08:55:49.409" v="3826"/>
          <ac:picMkLst>
            <pc:docMk/>
            <pc:sldMk cId="1443291942" sldId="303"/>
            <ac:picMk id="3" creationId="{91442F39-C67B-475D-8FE7-A9C5C876FFED}"/>
          </ac:picMkLst>
        </pc:picChg>
        <pc:picChg chg="add">
          <ac:chgData name="Andrius Lokotaš" userId="18a5f6b670b3d87a" providerId="LiveId" clId="{885B36D6-887E-4239-8618-6DE8703B39CD}" dt="2018-11-02T08:55:49.409" v="3826"/>
          <ac:picMkLst>
            <pc:docMk/>
            <pc:sldMk cId="1443291942" sldId="303"/>
            <ac:picMk id="4" creationId="{83C957ED-827C-4A06-A5E9-8B69A79F724C}"/>
          </ac:picMkLst>
        </pc:picChg>
      </pc:sldChg>
      <pc:sldChg chg="addSp modSp add">
        <pc:chgData name="Andrius Lokotaš" userId="18a5f6b670b3d87a" providerId="LiveId" clId="{885B36D6-887E-4239-8618-6DE8703B39CD}" dt="2018-11-02T08:56:15.513" v="3830" actId="14100"/>
        <pc:sldMkLst>
          <pc:docMk/>
          <pc:sldMk cId="4007048524" sldId="304"/>
        </pc:sldMkLst>
        <pc:spChg chg="add mod">
          <ac:chgData name="Andrius Lokotaš" userId="18a5f6b670b3d87a" providerId="LiveId" clId="{885B36D6-887E-4239-8618-6DE8703B39CD}" dt="2018-11-02T08:56:15.513" v="3830" actId="14100"/>
          <ac:spMkLst>
            <pc:docMk/>
            <pc:sldMk cId="4007048524" sldId="304"/>
            <ac:spMk id="2" creationId="{A6AF79C3-CEB6-4C5D-9DF2-681F5040CA30}"/>
          </ac:spMkLst>
        </pc:spChg>
        <pc:spChg chg="add">
          <ac:chgData name="Andrius Lokotaš" userId="18a5f6b670b3d87a" providerId="LiveId" clId="{885B36D6-887E-4239-8618-6DE8703B39CD}" dt="2018-11-02T08:56:11.733" v="3829"/>
          <ac:spMkLst>
            <pc:docMk/>
            <pc:sldMk cId="4007048524" sldId="304"/>
            <ac:spMk id="5" creationId="{AC6BE84A-8380-4C1C-8BD0-2576B5F964DA}"/>
          </ac:spMkLst>
        </pc:spChg>
        <pc:spChg chg="add">
          <ac:chgData name="Andrius Lokotaš" userId="18a5f6b670b3d87a" providerId="LiveId" clId="{885B36D6-887E-4239-8618-6DE8703B39CD}" dt="2018-11-02T08:56:11.733" v="3829"/>
          <ac:spMkLst>
            <pc:docMk/>
            <pc:sldMk cId="4007048524" sldId="304"/>
            <ac:spMk id="6" creationId="{2D308F35-7FFD-452E-A3A2-CE26C93B4562}"/>
          </ac:spMkLst>
        </pc:spChg>
        <pc:picChg chg="add">
          <ac:chgData name="Andrius Lokotaš" userId="18a5f6b670b3d87a" providerId="LiveId" clId="{885B36D6-887E-4239-8618-6DE8703B39CD}" dt="2018-11-02T08:56:11.733" v="3829"/>
          <ac:picMkLst>
            <pc:docMk/>
            <pc:sldMk cId="4007048524" sldId="304"/>
            <ac:picMk id="3" creationId="{BBEC03B3-78AC-43C2-9742-5B730ECB9773}"/>
          </ac:picMkLst>
        </pc:picChg>
        <pc:picChg chg="add">
          <ac:chgData name="Andrius Lokotaš" userId="18a5f6b670b3d87a" providerId="LiveId" clId="{885B36D6-887E-4239-8618-6DE8703B39CD}" dt="2018-11-02T08:56:11.733" v="3829"/>
          <ac:picMkLst>
            <pc:docMk/>
            <pc:sldMk cId="4007048524" sldId="304"/>
            <ac:picMk id="4" creationId="{D141385F-2C32-4790-9F21-D7D55A718081}"/>
          </ac:picMkLst>
        </pc:picChg>
      </pc:sldChg>
      <pc:sldChg chg="addSp add">
        <pc:chgData name="Andrius Lokotaš" userId="18a5f6b670b3d87a" providerId="LiveId" clId="{885B36D6-887E-4239-8618-6DE8703B39CD}" dt="2018-11-02T08:56:30.009" v="3832"/>
        <pc:sldMkLst>
          <pc:docMk/>
          <pc:sldMk cId="1284516928" sldId="305"/>
        </pc:sldMkLst>
        <pc:spChg chg="add">
          <ac:chgData name="Andrius Lokotaš" userId="18a5f6b670b3d87a" providerId="LiveId" clId="{885B36D6-887E-4239-8618-6DE8703B39CD}" dt="2018-11-02T08:56:30.009" v="3832"/>
          <ac:spMkLst>
            <pc:docMk/>
            <pc:sldMk cId="1284516928" sldId="305"/>
            <ac:spMk id="2" creationId="{B2BF01B5-52CA-4DA0-B180-6F8AA8C1B421}"/>
          </ac:spMkLst>
        </pc:spChg>
        <pc:picChg chg="add">
          <ac:chgData name="Andrius Lokotaš" userId="18a5f6b670b3d87a" providerId="LiveId" clId="{885B36D6-887E-4239-8618-6DE8703B39CD}" dt="2018-11-02T08:56:30.009" v="3832"/>
          <ac:picMkLst>
            <pc:docMk/>
            <pc:sldMk cId="1284516928" sldId="305"/>
            <ac:picMk id="3" creationId="{5E271684-067A-41B0-9053-346BE3AEA58C}"/>
          </ac:picMkLst>
        </pc:picChg>
        <pc:picChg chg="add">
          <ac:chgData name="Andrius Lokotaš" userId="18a5f6b670b3d87a" providerId="LiveId" clId="{885B36D6-887E-4239-8618-6DE8703B39CD}" dt="2018-11-02T08:56:30.009" v="3832"/>
          <ac:picMkLst>
            <pc:docMk/>
            <pc:sldMk cId="1284516928" sldId="305"/>
            <ac:picMk id="4" creationId="{8FC96646-231A-4C47-B0E1-B9D66A35D532}"/>
          </ac:picMkLst>
        </pc:picChg>
      </pc:sldChg>
      <pc:sldChg chg="addSp modSp add">
        <pc:chgData name="Andrius Lokotaš" userId="18a5f6b670b3d87a" providerId="LiveId" clId="{885B36D6-887E-4239-8618-6DE8703B39CD}" dt="2018-11-02T09:28:40.111" v="3835" actId="207"/>
        <pc:sldMkLst>
          <pc:docMk/>
          <pc:sldMk cId="3184271355" sldId="306"/>
        </pc:sldMkLst>
        <pc:spChg chg="add">
          <ac:chgData name="Andrius Lokotaš" userId="18a5f6b670b3d87a" providerId="LiveId" clId="{885B36D6-887E-4239-8618-6DE8703B39CD}" dt="2018-11-02T09:28:30.450" v="3834"/>
          <ac:spMkLst>
            <pc:docMk/>
            <pc:sldMk cId="3184271355" sldId="306"/>
            <ac:spMk id="2" creationId="{42C1556E-7C77-4E90-A20E-A78E599C795A}"/>
          </ac:spMkLst>
        </pc:spChg>
        <pc:spChg chg="add mod">
          <ac:chgData name="Andrius Lokotaš" userId="18a5f6b670b3d87a" providerId="LiveId" clId="{885B36D6-887E-4239-8618-6DE8703B39CD}" dt="2018-11-02T09:28:40.111" v="3835" actId="207"/>
          <ac:spMkLst>
            <pc:docMk/>
            <pc:sldMk cId="3184271355" sldId="306"/>
            <ac:spMk id="3" creationId="{F01BD28A-CA33-470D-A273-FCB706F0CC4B}"/>
          </ac:spMkLst>
        </pc:spChg>
      </pc:sldChg>
      <pc:sldChg chg="addSp modSp add">
        <pc:chgData name="Andrius Lokotaš" userId="18a5f6b670b3d87a" providerId="LiveId" clId="{885B36D6-887E-4239-8618-6DE8703B39CD}" dt="2018-11-02T09:29:11.410" v="3845" actId="14100"/>
        <pc:sldMkLst>
          <pc:docMk/>
          <pc:sldMk cId="413038381" sldId="307"/>
        </pc:sldMkLst>
        <pc:spChg chg="add mod">
          <ac:chgData name="Andrius Lokotaš" userId="18a5f6b670b3d87a" providerId="LiveId" clId="{885B36D6-887E-4239-8618-6DE8703B39CD}" dt="2018-11-02T09:29:11.410" v="3845" actId="14100"/>
          <ac:spMkLst>
            <pc:docMk/>
            <pc:sldMk cId="413038381" sldId="307"/>
            <ac:spMk id="2" creationId="{F2CD1FEB-F3ED-40F9-9B5D-17A1C05D4394}"/>
          </ac:spMkLst>
        </pc:spChg>
        <pc:spChg chg="add mod">
          <ac:chgData name="Andrius Lokotaš" userId="18a5f6b670b3d87a" providerId="LiveId" clId="{885B36D6-887E-4239-8618-6DE8703B39CD}" dt="2018-11-02T09:29:05.368" v="3844" actId="27636"/>
          <ac:spMkLst>
            <pc:docMk/>
            <pc:sldMk cId="413038381" sldId="307"/>
            <ac:spMk id="4" creationId="{17BDE560-BC4F-4CCE-B0A9-DB9FDF90B24E}"/>
          </ac:spMkLst>
        </pc:spChg>
        <pc:picChg chg="add">
          <ac:chgData name="Andrius Lokotaš" userId="18a5f6b670b3d87a" providerId="LiveId" clId="{885B36D6-887E-4239-8618-6DE8703B39CD}" dt="2018-11-02T09:29:05.256" v="3843"/>
          <ac:picMkLst>
            <pc:docMk/>
            <pc:sldMk cId="413038381" sldId="307"/>
            <ac:picMk id="3" creationId="{F275D10E-9F2F-495D-BD1D-4F6175D60D50}"/>
          </ac:picMkLst>
        </pc:picChg>
      </pc:sldChg>
      <pc:sldChg chg="addSp modSp add">
        <pc:chgData name="Andrius Lokotaš" userId="18a5f6b670b3d87a" providerId="LiveId" clId="{885B36D6-887E-4239-8618-6DE8703B39CD}" dt="2018-11-02T09:29:24.502" v="3849" actId="14100"/>
        <pc:sldMkLst>
          <pc:docMk/>
          <pc:sldMk cId="771813587" sldId="308"/>
        </pc:sldMkLst>
        <pc:spChg chg="add mod">
          <ac:chgData name="Andrius Lokotaš" userId="18a5f6b670b3d87a" providerId="LiveId" clId="{885B36D6-887E-4239-8618-6DE8703B39CD}" dt="2018-11-02T09:29:24.502" v="3849" actId="14100"/>
          <ac:spMkLst>
            <pc:docMk/>
            <pc:sldMk cId="771813587" sldId="308"/>
            <ac:spMk id="2" creationId="{E838B43B-AC9C-42DA-A9A9-E45660C4103D}"/>
          </ac:spMkLst>
        </pc:spChg>
        <pc:spChg chg="add mod">
          <ac:chgData name="Andrius Lokotaš" userId="18a5f6b670b3d87a" providerId="LiveId" clId="{885B36D6-887E-4239-8618-6DE8703B39CD}" dt="2018-11-02T09:29:20.311" v="3848" actId="27636"/>
          <ac:spMkLst>
            <pc:docMk/>
            <pc:sldMk cId="771813587" sldId="308"/>
            <ac:spMk id="4" creationId="{605CF1CF-983B-4887-8A26-5E940F93EBDC}"/>
          </ac:spMkLst>
        </pc:spChg>
        <pc:picChg chg="add">
          <ac:chgData name="Andrius Lokotaš" userId="18a5f6b670b3d87a" providerId="LiveId" clId="{885B36D6-887E-4239-8618-6DE8703B39CD}" dt="2018-11-02T09:29:20.177" v="3847"/>
          <ac:picMkLst>
            <pc:docMk/>
            <pc:sldMk cId="771813587" sldId="308"/>
            <ac:picMk id="3" creationId="{9F4A89F1-0A4B-4F3B-9E46-B63AB3D5D1D2}"/>
          </ac:picMkLst>
        </pc:picChg>
      </pc:sldChg>
      <pc:sldChg chg="addSp modSp add">
        <pc:chgData name="Andrius Lokotaš" userId="18a5f6b670b3d87a" providerId="LiveId" clId="{885B36D6-887E-4239-8618-6DE8703B39CD}" dt="2018-11-02T09:29:45.741" v="3854" actId="1076"/>
        <pc:sldMkLst>
          <pc:docMk/>
          <pc:sldMk cId="2323495505" sldId="309"/>
        </pc:sldMkLst>
        <pc:spChg chg="add mod">
          <ac:chgData name="Andrius Lokotaš" userId="18a5f6b670b3d87a" providerId="LiveId" clId="{885B36D6-887E-4239-8618-6DE8703B39CD}" dt="2018-11-02T09:29:40.039" v="3853" actId="14100"/>
          <ac:spMkLst>
            <pc:docMk/>
            <pc:sldMk cId="2323495505" sldId="309"/>
            <ac:spMk id="2" creationId="{12A20BD1-2FA9-4A74-B4E3-C33CFC1EEC06}"/>
          </ac:spMkLst>
        </pc:spChg>
        <pc:spChg chg="add">
          <ac:chgData name="Andrius Lokotaš" userId="18a5f6b670b3d87a" providerId="LiveId" clId="{885B36D6-887E-4239-8618-6DE8703B39CD}" dt="2018-11-02T09:29:34.963" v="3852"/>
          <ac:spMkLst>
            <pc:docMk/>
            <pc:sldMk cId="2323495505" sldId="309"/>
            <ac:spMk id="5" creationId="{ADED7423-732C-4227-AC51-7B2A13F925BA}"/>
          </ac:spMkLst>
        </pc:spChg>
        <pc:spChg chg="add mod">
          <ac:chgData name="Andrius Lokotaš" userId="18a5f6b670b3d87a" providerId="LiveId" clId="{885B36D6-887E-4239-8618-6DE8703B39CD}" dt="2018-11-02T09:29:45.741" v="3854" actId="1076"/>
          <ac:spMkLst>
            <pc:docMk/>
            <pc:sldMk cId="2323495505" sldId="309"/>
            <ac:spMk id="6" creationId="{6E80FF40-EFA3-4527-8557-686847A8CF39}"/>
          </ac:spMkLst>
        </pc:spChg>
        <pc:picChg chg="add">
          <ac:chgData name="Andrius Lokotaš" userId="18a5f6b670b3d87a" providerId="LiveId" clId="{885B36D6-887E-4239-8618-6DE8703B39CD}" dt="2018-11-02T09:29:34.963" v="3852"/>
          <ac:picMkLst>
            <pc:docMk/>
            <pc:sldMk cId="2323495505" sldId="309"/>
            <ac:picMk id="3" creationId="{447DEFCD-091A-4C52-95F4-C28C2B8A3D2D}"/>
          </ac:picMkLst>
        </pc:picChg>
        <pc:picChg chg="add">
          <ac:chgData name="Andrius Lokotaš" userId="18a5f6b670b3d87a" providerId="LiveId" clId="{885B36D6-887E-4239-8618-6DE8703B39CD}" dt="2018-11-02T09:29:34.963" v="3852"/>
          <ac:picMkLst>
            <pc:docMk/>
            <pc:sldMk cId="2323495505" sldId="309"/>
            <ac:picMk id="4" creationId="{301C0C5D-C5C2-46E0-9EED-C5A30D938C5D}"/>
          </ac:picMkLst>
        </pc:picChg>
      </pc:sldChg>
      <pc:sldChg chg="addSp modSp add ord">
        <pc:chgData name="Andrius Lokotaš" userId="18a5f6b670b3d87a" providerId="LiveId" clId="{885B36D6-887E-4239-8618-6DE8703B39CD}" dt="2018-11-05T07:45:25.572" v="3992"/>
        <pc:sldMkLst>
          <pc:docMk/>
          <pc:sldMk cId="1818460000" sldId="310"/>
        </pc:sldMkLst>
        <pc:spChg chg="add mod">
          <ac:chgData name="Andrius Lokotaš" userId="18a5f6b670b3d87a" providerId="LiveId" clId="{885B36D6-887E-4239-8618-6DE8703B39CD}" dt="2018-11-02T09:30:09.564" v="3859" actId="14100"/>
          <ac:spMkLst>
            <pc:docMk/>
            <pc:sldMk cId="1818460000" sldId="310"/>
            <ac:spMk id="2" creationId="{824AD3D0-F386-4A11-A19E-CCA42C11AFDC}"/>
          </ac:spMkLst>
        </pc:spChg>
        <pc:spChg chg="add mod">
          <ac:chgData name="Andrius Lokotaš" userId="18a5f6b670b3d87a" providerId="LiveId" clId="{885B36D6-887E-4239-8618-6DE8703B39CD}" dt="2018-11-02T09:30:03.781" v="3858" actId="27636"/>
          <ac:spMkLst>
            <pc:docMk/>
            <pc:sldMk cId="1818460000" sldId="310"/>
            <ac:spMk id="3" creationId="{4E6110B8-A6C4-46C8-B442-BF1BE18F9A2A}"/>
          </ac:spMkLst>
        </pc:spChg>
      </pc:sldChg>
      <pc:sldChg chg="addSp modSp add">
        <pc:chgData name="Andrius Lokotaš" userId="18a5f6b670b3d87a" providerId="LiveId" clId="{885B36D6-887E-4239-8618-6DE8703B39CD}" dt="2018-11-02T09:30:32.583" v="3865" actId="1076"/>
        <pc:sldMkLst>
          <pc:docMk/>
          <pc:sldMk cId="1391175368" sldId="311"/>
        </pc:sldMkLst>
        <pc:spChg chg="add mod">
          <ac:chgData name="Andrius Lokotaš" userId="18a5f6b670b3d87a" providerId="LiveId" clId="{885B36D6-887E-4239-8618-6DE8703B39CD}" dt="2018-11-02T09:30:24.936" v="3864" actId="14100"/>
          <ac:spMkLst>
            <pc:docMk/>
            <pc:sldMk cId="1391175368" sldId="311"/>
            <ac:spMk id="2" creationId="{61487A11-CD5B-4A50-AA49-81846E2C9936}"/>
          </ac:spMkLst>
        </pc:spChg>
        <pc:spChg chg="add mod">
          <ac:chgData name="Andrius Lokotaš" userId="18a5f6b670b3d87a" providerId="LiveId" clId="{885B36D6-887E-4239-8618-6DE8703B39CD}" dt="2018-11-02T09:30:32.583" v="3865" actId="1076"/>
          <ac:spMkLst>
            <pc:docMk/>
            <pc:sldMk cId="1391175368" sldId="311"/>
            <ac:spMk id="4" creationId="{512629CC-8164-4C04-B18A-BB7B39C89FFE}"/>
          </ac:spMkLst>
        </pc:spChg>
        <pc:picChg chg="add">
          <ac:chgData name="Andrius Lokotaš" userId="18a5f6b670b3d87a" providerId="LiveId" clId="{885B36D6-887E-4239-8618-6DE8703B39CD}" dt="2018-11-02T09:30:19.909" v="3862"/>
          <ac:picMkLst>
            <pc:docMk/>
            <pc:sldMk cId="1391175368" sldId="311"/>
            <ac:picMk id="3" creationId="{6B440FAA-202B-4C8A-98F8-673DA53E4387}"/>
          </ac:picMkLst>
        </pc:picChg>
      </pc:sldChg>
      <pc:sldChg chg="addSp modSp add">
        <pc:chgData name="Andrius Lokotaš" userId="18a5f6b670b3d87a" providerId="LiveId" clId="{885B36D6-887E-4239-8618-6DE8703B39CD}" dt="2018-11-02T09:31:04.282" v="3871" actId="14100"/>
        <pc:sldMkLst>
          <pc:docMk/>
          <pc:sldMk cId="3379820158" sldId="312"/>
        </pc:sldMkLst>
        <pc:spChg chg="add">
          <ac:chgData name="Andrius Lokotaš" userId="18a5f6b670b3d87a" providerId="LiveId" clId="{885B36D6-887E-4239-8618-6DE8703B39CD}" dt="2018-11-02T09:30:45.511" v="3868"/>
          <ac:spMkLst>
            <pc:docMk/>
            <pc:sldMk cId="3379820158" sldId="312"/>
            <ac:spMk id="2" creationId="{FF5B01F4-BA33-4F7F-9CC2-E0AB74CCD7F3}"/>
          </ac:spMkLst>
        </pc:spChg>
        <pc:spChg chg="add mod">
          <ac:chgData name="Andrius Lokotaš" userId="18a5f6b670b3d87a" providerId="LiveId" clId="{885B36D6-887E-4239-8618-6DE8703B39CD}" dt="2018-11-02T09:31:04.282" v="3871" actId="14100"/>
          <ac:spMkLst>
            <pc:docMk/>
            <pc:sldMk cId="3379820158" sldId="312"/>
            <ac:spMk id="3" creationId="{DED94E22-2AAD-47AC-A69F-8601996373B9}"/>
          </ac:spMkLst>
        </pc:spChg>
      </pc:sldChg>
      <pc:sldChg chg="addSp modSp add">
        <pc:chgData name="Andrius Lokotaš" userId="18a5f6b670b3d87a" providerId="LiveId" clId="{885B36D6-887E-4239-8618-6DE8703B39CD}" dt="2018-11-02T09:31:29.418" v="3875" actId="207"/>
        <pc:sldMkLst>
          <pc:docMk/>
          <pc:sldMk cId="3822345034" sldId="313"/>
        </pc:sldMkLst>
        <pc:spChg chg="add">
          <ac:chgData name="Andrius Lokotaš" userId="18a5f6b670b3d87a" providerId="LiveId" clId="{885B36D6-887E-4239-8618-6DE8703B39CD}" dt="2018-11-02T09:31:23.013" v="3874"/>
          <ac:spMkLst>
            <pc:docMk/>
            <pc:sldMk cId="3822345034" sldId="313"/>
            <ac:spMk id="2" creationId="{DF63937D-CCF2-4781-986B-F0822D454AF8}"/>
          </ac:spMkLst>
        </pc:spChg>
        <pc:spChg chg="add mod">
          <ac:chgData name="Andrius Lokotaš" userId="18a5f6b670b3d87a" providerId="LiveId" clId="{885B36D6-887E-4239-8618-6DE8703B39CD}" dt="2018-11-02T09:31:29.418" v="3875" actId="207"/>
          <ac:spMkLst>
            <pc:docMk/>
            <pc:sldMk cId="3822345034" sldId="313"/>
            <ac:spMk id="3" creationId="{11A5CE51-7460-4772-8462-095A154605C0}"/>
          </ac:spMkLst>
        </pc:spChg>
      </pc:sldChg>
      <pc:sldChg chg="addSp modSp add">
        <pc:chgData name="Andrius Lokotaš" userId="18a5f6b670b3d87a" providerId="LiveId" clId="{885B36D6-887E-4239-8618-6DE8703B39CD}" dt="2018-11-02T09:32:37.827" v="3886" actId="14100"/>
        <pc:sldMkLst>
          <pc:docMk/>
          <pc:sldMk cId="3111715442" sldId="314"/>
        </pc:sldMkLst>
        <pc:spChg chg="add mod">
          <ac:chgData name="Andrius Lokotaš" userId="18a5f6b670b3d87a" providerId="LiveId" clId="{885B36D6-887E-4239-8618-6DE8703B39CD}" dt="2018-11-02T09:32:37.827" v="3886" actId="14100"/>
          <ac:spMkLst>
            <pc:docMk/>
            <pc:sldMk cId="3111715442" sldId="314"/>
            <ac:spMk id="2" creationId="{F7DD7DC6-B617-4FEC-B085-8232AC83DB01}"/>
          </ac:spMkLst>
        </pc:spChg>
        <pc:spChg chg="add">
          <ac:chgData name="Andrius Lokotaš" userId="18a5f6b670b3d87a" providerId="LiveId" clId="{885B36D6-887E-4239-8618-6DE8703B39CD}" dt="2018-11-02T09:32:32.688" v="3885"/>
          <ac:spMkLst>
            <pc:docMk/>
            <pc:sldMk cId="3111715442" sldId="314"/>
            <ac:spMk id="3" creationId="{20544352-D6A9-4A7E-9558-85CCFA339FB0}"/>
          </ac:spMkLst>
        </pc:spChg>
      </pc:sldChg>
      <pc:sldChg chg="addSp modSp add">
        <pc:chgData name="Andrius Lokotaš" userId="18a5f6b670b3d87a" providerId="LiveId" clId="{885B36D6-887E-4239-8618-6DE8703B39CD}" dt="2018-11-02T09:33:39.620" v="3892" actId="1076"/>
        <pc:sldMkLst>
          <pc:docMk/>
          <pc:sldMk cId="1250778800" sldId="315"/>
        </pc:sldMkLst>
        <pc:spChg chg="add">
          <ac:chgData name="Andrius Lokotaš" userId="18a5f6b670b3d87a" providerId="LiveId" clId="{885B36D6-887E-4239-8618-6DE8703B39CD}" dt="2018-11-02T09:33:17.989" v="3888"/>
          <ac:spMkLst>
            <pc:docMk/>
            <pc:sldMk cId="1250778800" sldId="315"/>
            <ac:spMk id="2" creationId="{D3DB5274-0CDA-4012-AA43-B1DC7163C0CA}"/>
          </ac:spMkLst>
        </pc:spChg>
        <pc:spChg chg="add mod">
          <ac:chgData name="Andrius Lokotaš" userId="18a5f6b670b3d87a" providerId="LiveId" clId="{885B36D6-887E-4239-8618-6DE8703B39CD}" dt="2018-11-02T09:33:25.881" v="3889" actId="207"/>
          <ac:spMkLst>
            <pc:docMk/>
            <pc:sldMk cId="1250778800" sldId="315"/>
            <ac:spMk id="3" creationId="{4E13A3D2-5A90-4087-9DB9-9AC04FBACA01}"/>
          </ac:spMkLst>
        </pc:spChg>
        <pc:spChg chg="add">
          <ac:chgData name="Andrius Lokotaš" userId="18a5f6b670b3d87a" providerId="LiveId" clId="{885B36D6-887E-4239-8618-6DE8703B39CD}" dt="2018-11-02T09:33:17.989" v="3888"/>
          <ac:spMkLst>
            <pc:docMk/>
            <pc:sldMk cId="1250778800" sldId="315"/>
            <ac:spMk id="4" creationId="{B7D95A36-6E87-4001-9CF0-54265B094C5F}"/>
          </ac:spMkLst>
        </pc:spChg>
        <pc:spChg chg="add mod">
          <ac:chgData name="Andrius Lokotaš" userId="18a5f6b670b3d87a" providerId="LiveId" clId="{885B36D6-887E-4239-8618-6DE8703B39CD}" dt="2018-11-02T09:33:28.810" v="3890" actId="207"/>
          <ac:spMkLst>
            <pc:docMk/>
            <pc:sldMk cId="1250778800" sldId="315"/>
            <ac:spMk id="5" creationId="{42FCB608-60D2-416B-8FE3-33ABFC8975FD}"/>
          </ac:spMkLst>
        </pc:spChg>
        <pc:spChg chg="add">
          <ac:chgData name="Andrius Lokotaš" userId="18a5f6b670b3d87a" providerId="LiveId" clId="{885B36D6-887E-4239-8618-6DE8703B39CD}" dt="2018-11-02T09:33:17.989" v="3888"/>
          <ac:spMkLst>
            <pc:docMk/>
            <pc:sldMk cId="1250778800" sldId="315"/>
            <ac:spMk id="6" creationId="{13C4904E-507F-4A6F-A16F-C1121512FBCB}"/>
          </ac:spMkLst>
        </pc:spChg>
        <pc:spChg chg="add mod">
          <ac:chgData name="Andrius Lokotaš" userId="18a5f6b670b3d87a" providerId="LiveId" clId="{885B36D6-887E-4239-8618-6DE8703B39CD}" dt="2018-11-02T09:33:31.553" v="3891" actId="207"/>
          <ac:spMkLst>
            <pc:docMk/>
            <pc:sldMk cId="1250778800" sldId="315"/>
            <ac:spMk id="7" creationId="{E6868432-114B-4DB1-920A-C1524FFB85BC}"/>
          </ac:spMkLst>
        </pc:spChg>
        <pc:spChg chg="add">
          <ac:chgData name="Andrius Lokotaš" userId="18a5f6b670b3d87a" providerId="LiveId" clId="{885B36D6-887E-4239-8618-6DE8703B39CD}" dt="2018-11-02T09:33:17.989" v="3888"/>
          <ac:spMkLst>
            <pc:docMk/>
            <pc:sldMk cId="1250778800" sldId="315"/>
            <ac:spMk id="8" creationId="{FA1DD857-55B4-43CB-AEBE-F36FD9E81C93}"/>
          </ac:spMkLst>
        </pc:spChg>
        <pc:spChg chg="add mod">
          <ac:chgData name="Andrius Lokotaš" userId="18a5f6b670b3d87a" providerId="LiveId" clId="{885B36D6-887E-4239-8618-6DE8703B39CD}" dt="2018-11-02T09:33:39.620" v="3892" actId="1076"/>
          <ac:spMkLst>
            <pc:docMk/>
            <pc:sldMk cId="1250778800" sldId="315"/>
            <ac:spMk id="9" creationId="{55C6FC9A-C3D2-42C5-B35C-ECF6AA76C2B9}"/>
          </ac:spMkLst>
        </pc:spChg>
      </pc:sldChg>
      <pc:sldChg chg="addSp add">
        <pc:chgData name="Andrius Lokotaš" userId="18a5f6b670b3d87a" providerId="LiveId" clId="{885B36D6-887E-4239-8618-6DE8703B39CD}" dt="2018-11-02T09:33:58.019" v="3896"/>
        <pc:sldMkLst>
          <pc:docMk/>
          <pc:sldMk cId="3012549473" sldId="316"/>
        </pc:sldMkLst>
        <pc:spChg chg="add">
          <ac:chgData name="Andrius Lokotaš" userId="18a5f6b670b3d87a" providerId="LiveId" clId="{885B36D6-887E-4239-8618-6DE8703B39CD}" dt="2018-11-02T09:33:58.019" v="3896"/>
          <ac:spMkLst>
            <pc:docMk/>
            <pc:sldMk cId="3012549473" sldId="316"/>
            <ac:spMk id="2" creationId="{D5C90597-0D15-475D-8337-13FF76102ADF}"/>
          </ac:spMkLst>
        </pc:spChg>
        <pc:spChg chg="add">
          <ac:chgData name="Andrius Lokotaš" userId="18a5f6b670b3d87a" providerId="LiveId" clId="{885B36D6-887E-4239-8618-6DE8703B39CD}" dt="2018-11-02T09:33:58.019" v="3896"/>
          <ac:spMkLst>
            <pc:docMk/>
            <pc:sldMk cId="3012549473" sldId="316"/>
            <ac:spMk id="8" creationId="{D852A0D1-B40F-4850-80B1-F831883FB8D7}"/>
          </ac:spMkLst>
        </pc:spChg>
        <pc:picChg chg="add">
          <ac:chgData name="Andrius Lokotaš" userId="18a5f6b670b3d87a" providerId="LiveId" clId="{885B36D6-887E-4239-8618-6DE8703B39CD}" dt="2018-11-02T09:33:58.019" v="3896"/>
          <ac:picMkLst>
            <pc:docMk/>
            <pc:sldMk cId="3012549473" sldId="316"/>
            <ac:picMk id="3" creationId="{25823E93-0B7B-48CA-9101-D34AA8A2D0C9}"/>
          </ac:picMkLst>
        </pc:picChg>
        <pc:picChg chg="add">
          <ac:chgData name="Andrius Lokotaš" userId="18a5f6b670b3d87a" providerId="LiveId" clId="{885B36D6-887E-4239-8618-6DE8703B39CD}" dt="2018-11-02T09:33:58.019" v="3896"/>
          <ac:picMkLst>
            <pc:docMk/>
            <pc:sldMk cId="3012549473" sldId="316"/>
            <ac:picMk id="4" creationId="{8B49B12B-BDA0-4BF5-9665-E337C9F0892C}"/>
          </ac:picMkLst>
        </pc:picChg>
        <pc:picChg chg="add">
          <ac:chgData name="Andrius Lokotaš" userId="18a5f6b670b3d87a" providerId="LiveId" clId="{885B36D6-887E-4239-8618-6DE8703B39CD}" dt="2018-11-02T09:33:58.019" v="3896"/>
          <ac:picMkLst>
            <pc:docMk/>
            <pc:sldMk cId="3012549473" sldId="316"/>
            <ac:picMk id="5" creationId="{71A3731D-244B-43BE-A6FC-3C5213E8E4DC}"/>
          </ac:picMkLst>
        </pc:picChg>
        <pc:picChg chg="add">
          <ac:chgData name="Andrius Lokotaš" userId="18a5f6b670b3d87a" providerId="LiveId" clId="{885B36D6-887E-4239-8618-6DE8703B39CD}" dt="2018-11-02T09:33:58.019" v="3896"/>
          <ac:picMkLst>
            <pc:docMk/>
            <pc:sldMk cId="3012549473" sldId="316"/>
            <ac:picMk id="6" creationId="{F79F1711-49D2-4477-AF5B-D4C889B411DF}"/>
          </ac:picMkLst>
        </pc:picChg>
        <pc:picChg chg="add">
          <ac:chgData name="Andrius Lokotaš" userId="18a5f6b670b3d87a" providerId="LiveId" clId="{885B36D6-887E-4239-8618-6DE8703B39CD}" dt="2018-11-02T09:33:58.019" v="3896"/>
          <ac:picMkLst>
            <pc:docMk/>
            <pc:sldMk cId="3012549473" sldId="316"/>
            <ac:picMk id="7" creationId="{C7F05676-9D32-4BF4-BD59-03FC2C810A03}"/>
          </ac:picMkLst>
        </pc:picChg>
      </pc:sldChg>
      <pc:sldChg chg="addSp add">
        <pc:chgData name="Andrius Lokotaš" userId="18a5f6b670b3d87a" providerId="LiveId" clId="{885B36D6-887E-4239-8618-6DE8703B39CD}" dt="2018-11-02T09:34:23.484" v="3899"/>
        <pc:sldMkLst>
          <pc:docMk/>
          <pc:sldMk cId="1768858736" sldId="317"/>
        </pc:sldMkLst>
        <pc:spChg chg="add">
          <ac:chgData name="Andrius Lokotaš" userId="18a5f6b670b3d87a" providerId="LiveId" clId="{885B36D6-887E-4239-8618-6DE8703B39CD}" dt="2018-11-02T09:34:23.484" v="3899"/>
          <ac:spMkLst>
            <pc:docMk/>
            <pc:sldMk cId="1768858736" sldId="317"/>
            <ac:spMk id="2" creationId="{EA1252FE-FA64-43F9-9F7E-A2EA3EA751A4}"/>
          </ac:spMkLst>
        </pc:spChg>
      </pc:sldChg>
      <pc:sldChg chg="addSp modSp add">
        <pc:chgData name="Andrius Lokotaš" userId="18a5f6b670b3d87a" providerId="LiveId" clId="{885B36D6-887E-4239-8618-6DE8703B39CD}" dt="2018-11-02T09:34:42.652" v="3904" actId="1076"/>
        <pc:sldMkLst>
          <pc:docMk/>
          <pc:sldMk cId="3400917413" sldId="318"/>
        </pc:sldMkLst>
        <pc:spChg chg="add">
          <ac:chgData name="Andrius Lokotaš" userId="18a5f6b670b3d87a" providerId="LiveId" clId="{885B36D6-887E-4239-8618-6DE8703B39CD}" dt="2018-11-02T09:34:35.898" v="3902"/>
          <ac:spMkLst>
            <pc:docMk/>
            <pc:sldMk cId="3400917413" sldId="318"/>
            <ac:spMk id="2" creationId="{5C000E92-F95D-4350-A7BA-A09041BA0184}"/>
          </ac:spMkLst>
        </pc:spChg>
        <pc:spChg chg="add mod">
          <ac:chgData name="Andrius Lokotaš" userId="18a5f6b670b3d87a" providerId="LiveId" clId="{885B36D6-887E-4239-8618-6DE8703B39CD}" dt="2018-11-02T09:34:35.979" v="3903" actId="27636"/>
          <ac:spMkLst>
            <pc:docMk/>
            <pc:sldMk cId="3400917413" sldId="318"/>
            <ac:spMk id="3" creationId="{880E8266-A0FF-44AD-898C-6837001096FB}"/>
          </ac:spMkLst>
        </pc:spChg>
        <pc:spChg chg="add mod">
          <ac:chgData name="Andrius Lokotaš" userId="18a5f6b670b3d87a" providerId="LiveId" clId="{885B36D6-887E-4239-8618-6DE8703B39CD}" dt="2018-11-02T09:34:42.652" v="3904" actId="1076"/>
          <ac:spMkLst>
            <pc:docMk/>
            <pc:sldMk cId="3400917413" sldId="318"/>
            <ac:spMk id="4" creationId="{65B14954-2F60-46D5-841C-C00122B0A578}"/>
          </ac:spMkLst>
        </pc:spChg>
      </pc:sldChg>
      <pc:sldChg chg="addSp modSp add">
        <pc:chgData name="Andrius Lokotaš" userId="18a5f6b670b3d87a" providerId="LiveId" clId="{885B36D6-887E-4239-8618-6DE8703B39CD}" dt="2018-11-02T09:35:22.336" v="3913" actId="1076"/>
        <pc:sldMkLst>
          <pc:docMk/>
          <pc:sldMk cId="3142329910" sldId="319"/>
        </pc:sldMkLst>
        <pc:spChg chg="add">
          <ac:chgData name="Andrius Lokotaš" userId="18a5f6b670b3d87a" providerId="LiveId" clId="{885B36D6-887E-4239-8618-6DE8703B39CD}" dt="2018-11-02T09:34:52.961" v="3907"/>
          <ac:spMkLst>
            <pc:docMk/>
            <pc:sldMk cId="3142329910" sldId="319"/>
            <ac:spMk id="2" creationId="{3DFE632E-6BC2-497A-9205-05EC2EC980B7}"/>
          </ac:spMkLst>
        </pc:spChg>
        <pc:spChg chg="add mod">
          <ac:chgData name="Andrius Lokotaš" userId="18a5f6b670b3d87a" providerId="LiveId" clId="{885B36D6-887E-4239-8618-6DE8703B39CD}" dt="2018-11-02T09:35:07.759" v="3910" actId="14100"/>
          <ac:spMkLst>
            <pc:docMk/>
            <pc:sldMk cId="3142329910" sldId="319"/>
            <ac:spMk id="3" creationId="{8AD20DEE-1344-4483-A4E3-647CD2ED224D}"/>
          </ac:spMkLst>
        </pc:spChg>
        <pc:spChg chg="add mod">
          <ac:chgData name="Andrius Lokotaš" userId="18a5f6b670b3d87a" providerId="LiveId" clId="{885B36D6-887E-4239-8618-6DE8703B39CD}" dt="2018-11-02T09:35:19.083" v="3912" actId="1076"/>
          <ac:spMkLst>
            <pc:docMk/>
            <pc:sldMk cId="3142329910" sldId="319"/>
            <ac:spMk id="4" creationId="{84E17580-A8DB-4947-B330-39E00D910AA0}"/>
          </ac:spMkLst>
        </pc:spChg>
        <pc:spChg chg="add mod">
          <ac:chgData name="Andrius Lokotaš" userId="18a5f6b670b3d87a" providerId="LiveId" clId="{885B36D6-887E-4239-8618-6DE8703B39CD}" dt="2018-11-02T09:35:12.069" v="3911" actId="14100"/>
          <ac:spMkLst>
            <pc:docMk/>
            <pc:sldMk cId="3142329910" sldId="319"/>
            <ac:spMk id="5" creationId="{CEC3A118-80B2-48D0-A182-1D69DB8CE136}"/>
          </ac:spMkLst>
        </pc:spChg>
        <pc:spChg chg="add mod">
          <ac:chgData name="Andrius Lokotaš" userId="18a5f6b670b3d87a" providerId="LiveId" clId="{885B36D6-887E-4239-8618-6DE8703B39CD}" dt="2018-11-02T09:35:22.336" v="3913" actId="1076"/>
          <ac:spMkLst>
            <pc:docMk/>
            <pc:sldMk cId="3142329910" sldId="319"/>
            <ac:spMk id="6" creationId="{B033AB62-DCBA-4EC9-AF47-32ED872EFDA0}"/>
          </ac:spMkLst>
        </pc:spChg>
      </pc:sldChg>
      <pc:sldChg chg="addSp modSp add">
        <pc:chgData name="Andrius Lokotaš" userId="18a5f6b670b3d87a" providerId="LiveId" clId="{885B36D6-887E-4239-8618-6DE8703B39CD}" dt="2018-11-02T09:59:31.402" v="3991" actId="20577"/>
        <pc:sldMkLst>
          <pc:docMk/>
          <pc:sldMk cId="4017609974" sldId="320"/>
        </pc:sldMkLst>
        <pc:spChg chg="add mod">
          <ac:chgData name="Andrius Lokotaš" userId="18a5f6b670b3d87a" providerId="LiveId" clId="{885B36D6-887E-4239-8618-6DE8703B39CD}" dt="2018-11-02T09:59:31.402" v="3991" actId="20577"/>
          <ac:spMkLst>
            <pc:docMk/>
            <pc:sldMk cId="4017609974" sldId="320"/>
            <ac:spMk id="2" creationId="{C410BC3F-F571-4FED-9E0B-14E939AC22FE}"/>
          </ac:spMkLst>
        </pc:spChg>
        <pc:spChg chg="add mod">
          <ac:chgData name="Andrius Lokotaš" userId="18a5f6b670b3d87a" providerId="LiveId" clId="{885B36D6-887E-4239-8618-6DE8703B39CD}" dt="2018-11-02T09:59:26.250" v="3990" actId="20577"/>
          <ac:spMkLst>
            <pc:docMk/>
            <pc:sldMk cId="4017609974" sldId="320"/>
            <ac:spMk id="3" creationId="{BA246A4C-931D-4297-90D0-E6344F63987C}"/>
          </ac:spMkLst>
        </pc:spChg>
      </pc:sldChg>
      <pc:sldChg chg="addSp modSp add">
        <pc:chgData name="Andrius Lokotaš" userId="18a5f6b670b3d87a" providerId="LiveId" clId="{885B36D6-887E-4239-8618-6DE8703B39CD}" dt="2018-11-02T09:36:50.740" v="3927" actId="1076"/>
        <pc:sldMkLst>
          <pc:docMk/>
          <pc:sldMk cId="3599353319" sldId="321"/>
        </pc:sldMkLst>
        <pc:spChg chg="add mod">
          <ac:chgData name="Andrius Lokotaš" userId="18a5f6b670b3d87a" providerId="LiveId" clId="{885B36D6-887E-4239-8618-6DE8703B39CD}" dt="2018-11-02T09:36:44.121" v="3926" actId="14100"/>
          <ac:spMkLst>
            <pc:docMk/>
            <pc:sldMk cId="3599353319" sldId="321"/>
            <ac:spMk id="2" creationId="{F445B6D7-2F09-4ECB-B24C-6DB71C1B6479}"/>
          </ac:spMkLst>
        </pc:spChg>
        <pc:spChg chg="add mod">
          <ac:chgData name="Andrius Lokotaš" userId="18a5f6b670b3d87a" providerId="LiveId" clId="{885B36D6-887E-4239-8618-6DE8703B39CD}" dt="2018-11-02T09:36:50.740" v="3927" actId="1076"/>
          <ac:spMkLst>
            <pc:docMk/>
            <pc:sldMk cId="3599353319" sldId="321"/>
            <ac:spMk id="4" creationId="{E4C497CB-BA77-4C64-BD93-AE6A60FBF914}"/>
          </ac:spMkLst>
        </pc:spChg>
        <pc:picChg chg="add mod">
          <ac:chgData name="Andrius Lokotaš" userId="18a5f6b670b3d87a" providerId="LiveId" clId="{885B36D6-887E-4239-8618-6DE8703B39CD}" dt="2018-11-02T09:36:37.575" v="3925" actId="1076"/>
          <ac:picMkLst>
            <pc:docMk/>
            <pc:sldMk cId="3599353319" sldId="321"/>
            <ac:picMk id="3" creationId="{062F449E-BDF4-4FA2-9CF5-13B86706568B}"/>
          </ac:picMkLst>
        </pc:picChg>
      </pc:sldChg>
      <pc:sldChg chg="addSp add">
        <pc:chgData name="Andrius Lokotaš" userId="18a5f6b670b3d87a" providerId="LiveId" clId="{885B36D6-887E-4239-8618-6DE8703B39CD}" dt="2018-11-02T09:37:09.929" v="3929"/>
        <pc:sldMkLst>
          <pc:docMk/>
          <pc:sldMk cId="3178667452" sldId="322"/>
        </pc:sldMkLst>
        <pc:spChg chg="add">
          <ac:chgData name="Andrius Lokotaš" userId="18a5f6b670b3d87a" providerId="LiveId" clId="{885B36D6-887E-4239-8618-6DE8703B39CD}" dt="2018-11-02T09:37:09.929" v="3929"/>
          <ac:spMkLst>
            <pc:docMk/>
            <pc:sldMk cId="3178667452" sldId="322"/>
            <ac:spMk id="2" creationId="{161C37E3-F68F-48D5-9CF8-72FC2EE9996B}"/>
          </ac:spMkLst>
        </pc:spChg>
        <pc:spChg chg="add">
          <ac:chgData name="Andrius Lokotaš" userId="18a5f6b670b3d87a" providerId="LiveId" clId="{885B36D6-887E-4239-8618-6DE8703B39CD}" dt="2018-11-02T09:37:09.929" v="3929"/>
          <ac:spMkLst>
            <pc:docMk/>
            <pc:sldMk cId="3178667452" sldId="322"/>
            <ac:spMk id="4" creationId="{AA5CC56A-109B-4FED-B199-52827EE07CBB}"/>
          </ac:spMkLst>
        </pc:spChg>
        <pc:graphicFrameChg chg="add">
          <ac:chgData name="Andrius Lokotaš" userId="18a5f6b670b3d87a" providerId="LiveId" clId="{885B36D6-887E-4239-8618-6DE8703B39CD}" dt="2018-11-02T09:37:09.929" v="3929"/>
          <ac:graphicFrameMkLst>
            <pc:docMk/>
            <pc:sldMk cId="3178667452" sldId="322"/>
            <ac:graphicFrameMk id="3" creationId="{DFFC129E-52B4-4317-AF37-6F6D0A8CC31D}"/>
          </ac:graphicFrameMkLst>
        </pc:graphicFrameChg>
      </pc:sldChg>
      <pc:sldChg chg="addSp modSp add">
        <pc:chgData name="Andrius Lokotaš" userId="18a5f6b670b3d87a" providerId="LiveId" clId="{885B36D6-887E-4239-8618-6DE8703B39CD}" dt="2018-11-02T09:39:29.152" v="3948" actId="14100"/>
        <pc:sldMkLst>
          <pc:docMk/>
          <pc:sldMk cId="3116451176" sldId="324"/>
        </pc:sldMkLst>
        <pc:spChg chg="add">
          <ac:chgData name="Andrius Lokotaš" userId="18a5f6b670b3d87a" providerId="LiveId" clId="{885B36D6-887E-4239-8618-6DE8703B39CD}" dt="2018-11-02T09:39:12.172" v="3945"/>
          <ac:spMkLst>
            <pc:docMk/>
            <pc:sldMk cId="3116451176" sldId="324"/>
            <ac:spMk id="2" creationId="{A6246192-3746-4302-B651-1360778E86AA}"/>
          </ac:spMkLst>
        </pc:spChg>
        <pc:spChg chg="add mod">
          <ac:chgData name="Andrius Lokotaš" userId="18a5f6b670b3d87a" providerId="LiveId" clId="{885B36D6-887E-4239-8618-6DE8703B39CD}" dt="2018-11-02T09:39:29.152" v="3948" actId="14100"/>
          <ac:spMkLst>
            <pc:docMk/>
            <pc:sldMk cId="3116451176" sldId="324"/>
            <ac:spMk id="3" creationId="{40977F24-A7E5-4440-B217-9F601420BB2A}"/>
          </ac:spMkLst>
        </pc:spChg>
      </pc:sldChg>
      <pc:sldMasterChg chg="delSldLayout">
        <pc:chgData name="Andrius Lokotaš" userId="18a5f6b670b3d87a" providerId="LiveId" clId="{885B36D6-887E-4239-8618-6DE8703B39CD}" dt="2018-11-02T08:54:20.365" v="3810" actId="2696"/>
        <pc:sldMasterMkLst>
          <pc:docMk/>
          <pc:sldMasterMk cId="4270789531" sldId="2147483754"/>
        </pc:sldMasterMkLst>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599D6A-499A-48C0-9264-7EFA7537C769}" type="datetimeFigureOut">
              <a:rPr lang="en-GB" smtClean="0"/>
              <a:t>05/11/2018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33ED4D-2508-4386-B67D-B1A88AE91ABF}" type="slidenum">
              <a:rPr lang="en-GB" smtClean="0"/>
              <a:t>‹#›</a:t>
            </a:fld>
            <a:endParaRPr lang="en-GB"/>
          </a:p>
        </p:txBody>
      </p:sp>
    </p:spTree>
    <p:extLst>
      <p:ext uri="{BB962C8B-B14F-4D97-AF65-F5344CB8AC3E}">
        <p14:creationId xmlns:p14="http://schemas.microsoft.com/office/powerpoint/2010/main" val="3273901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t-EE"/>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t-EE"/>
          </a:p>
        </p:txBody>
      </p:sp>
      <p:sp>
        <p:nvSpPr>
          <p:cNvPr id="4" name="Date Placeholder 3"/>
          <p:cNvSpPr>
            <a:spLocks noGrp="1"/>
          </p:cNvSpPr>
          <p:nvPr>
            <p:ph type="dt" sz="half" idx="10"/>
          </p:nvPr>
        </p:nvSpPr>
        <p:spPr/>
        <p:txBody>
          <a:bodyPr/>
          <a:lstStyle/>
          <a:p>
            <a:fld id="{042FFD95-BCB4-433D-BE09-2D0225BEEC95}" type="datetimeFigureOut">
              <a:rPr lang="et-EE" smtClean="0"/>
              <a:t>05.11.2018</a:t>
            </a:fld>
            <a:endParaRPr lang="et-EE"/>
          </a:p>
        </p:txBody>
      </p:sp>
      <p:sp>
        <p:nvSpPr>
          <p:cNvPr id="5" name="Footer Placeholder 4"/>
          <p:cNvSpPr>
            <a:spLocks noGrp="1"/>
          </p:cNvSpPr>
          <p:nvPr>
            <p:ph type="ftr" sz="quarter" idx="11"/>
          </p:nvPr>
        </p:nvSpPr>
        <p:spPr/>
        <p:txBody>
          <a:bodyPr/>
          <a:lstStyle/>
          <a:p>
            <a:endParaRPr lang="et-EE"/>
          </a:p>
        </p:txBody>
      </p:sp>
      <p:sp>
        <p:nvSpPr>
          <p:cNvPr id="6" name="Slide Number Placeholder 5"/>
          <p:cNvSpPr>
            <a:spLocks noGrp="1"/>
          </p:cNvSpPr>
          <p:nvPr>
            <p:ph type="sldNum" sz="quarter" idx="12"/>
          </p:nvPr>
        </p:nvSpPr>
        <p:spPr/>
        <p:txBody>
          <a:bodyPr/>
          <a:lstStyle/>
          <a:p>
            <a:fld id="{8D23F4CF-9F7D-4322-83D2-D0AA117B4275}" type="slidenum">
              <a:rPr lang="et-EE" smtClean="0"/>
              <a:t>‹#›</a:t>
            </a:fld>
            <a:endParaRPr lang="et-EE"/>
          </a:p>
        </p:txBody>
      </p:sp>
    </p:spTree>
    <p:extLst>
      <p:ext uri="{BB962C8B-B14F-4D97-AF65-F5344CB8AC3E}">
        <p14:creationId xmlns:p14="http://schemas.microsoft.com/office/powerpoint/2010/main" val="3810956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Date Placeholder 3"/>
          <p:cNvSpPr>
            <a:spLocks noGrp="1"/>
          </p:cNvSpPr>
          <p:nvPr>
            <p:ph type="dt" sz="half" idx="10"/>
          </p:nvPr>
        </p:nvSpPr>
        <p:spPr/>
        <p:txBody>
          <a:bodyPr/>
          <a:lstStyle/>
          <a:p>
            <a:fld id="{042FFD95-BCB4-433D-BE09-2D0225BEEC95}" type="datetimeFigureOut">
              <a:rPr lang="et-EE" smtClean="0"/>
              <a:t>05.11.2018</a:t>
            </a:fld>
            <a:endParaRPr lang="et-EE"/>
          </a:p>
        </p:txBody>
      </p:sp>
      <p:sp>
        <p:nvSpPr>
          <p:cNvPr id="5" name="Footer Placeholder 4"/>
          <p:cNvSpPr>
            <a:spLocks noGrp="1"/>
          </p:cNvSpPr>
          <p:nvPr>
            <p:ph type="ftr" sz="quarter" idx="11"/>
          </p:nvPr>
        </p:nvSpPr>
        <p:spPr/>
        <p:txBody>
          <a:bodyPr/>
          <a:lstStyle/>
          <a:p>
            <a:endParaRPr lang="et-EE"/>
          </a:p>
        </p:txBody>
      </p:sp>
      <p:sp>
        <p:nvSpPr>
          <p:cNvPr id="6" name="Slide Number Placeholder 5"/>
          <p:cNvSpPr>
            <a:spLocks noGrp="1"/>
          </p:cNvSpPr>
          <p:nvPr>
            <p:ph type="sldNum" sz="quarter" idx="12"/>
          </p:nvPr>
        </p:nvSpPr>
        <p:spPr/>
        <p:txBody>
          <a:bodyPr/>
          <a:lstStyle/>
          <a:p>
            <a:fld id="{8D23F4CF-9F7D-4322-83D2-D0AA117B4275}" type="slidenum">
              <a:rPr lang="et-EE" smtClean="0"/>
              <a:t>‹#›</a:t>
            </a:fld>
            <a:endParaRPr lang="et-EE"/>
          </a:p>
        </p:txBody>
      </p:sp>
    </p:spTree>
    <p:extLst>
      <p:ext uri="{BB962C8B-B14F-4D97-AF65-F5344CB8AC3E}">
        <p14:creationId xmlns:p14="http://schemas.microsoft.com/office/powerpoint/2010/main" val="2806316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t-EE"/>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Date Placeholder 3"/>
          <p:cNvSpPr>
            <a:spLocks noGrp="1"/>
          </p:cNvSpPr>
          <p:nvPr>
            <p:ph type="dt" sz="half" idx="10"/>
          </p:nvPr>
        </p:nvSpPr>
        <p:spPr/>
        <p:txBody>
          <a:bodyPr/>
          <a:lstStyle/>
          <a:p>
            <a:fld id="{042FFD95-BCB4-433D-BE09-2D0225BEEC95}" type="datetimeFigureOut">
              <a:rPr lang="et-EE" smtClean="0"/>
              <a:t>05.11.2018</a:t>
            </a:fld>
            <a:endParaRPr lang="et-EE"/>
          </a:p>
        </p:txBody>
      </p:sp>
      <p:sp>
        <p:nvSpPr>
          <p:cNvPr id="5" name="Footer Placeholder 4"/>
          <p:cNvSpPr>
            <a:spLocks noGrp="1"/>
          </p:cNvSpPr>
          <p:nvPr>
            <p:ph type="ftr" sz="quarter" idx="11"/>
          </p:nvPr>
        </p:nvSpPr>
        <p:spPr/>
        <p:txBody>
          <a:bodyPr/>
          <a:lstStyle/>
          <a:p>
            <a:endParaRPr lang="et-EE"/>
          </a:p>
        </p:txBody>
      </p:sp>
      <p:sp>
        <p:nvSpPr>
          <p:cNvPr id="6" name="Slide Number Placeholder 5"/>
          <p:cNvSpPr>
            <a:spLocks noGrp="1"/>
          </p:cNvSpPr>
          <p:nvPr>
            <p:ph type="sldNum" sz="quarter" idx="12"/>
          </p:nvPr>
        </p:nvSpPr>
        <p:spPr/>
        <p:txBody>
          <a:bodyPr/>
          <a:lstStyle/>
          <a:p>
            <a:fld id="{8D23F4CF-9F7D-4322-83D2-D0AA117B4275}" type="slidenum">
              <a:rPr lang="et-EE" smtClean="0"/>
              <a:t>‹#›</a:t>
            </a:fld>
            <a:endParaRPr lang="et-EE"/>
          </a:p>
        </p:txBody>
      </p:sp>
    </p:spTree>
    <p:extLst>
      <p:ext uri="{BB962C8B-B14F-4D97-AF65-F5344CB8AC3E}">
        <p14:creationId xmlns:p14="http://schemas.microsoft.com/office/powerpoint/2010/main" val="1323694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3"/>
          <p:cNvSpPr>
            <a:spLocks noGrp="1"/>
          </p:cNvSpPr>
          <p:nvPr>
            <p:ph type="dt" sz="half" idx="10"/>
          </p:nvPr>
        </p:nvSpPr>
        <p:spPr/>
        <p:txBody>
          <a:bodyPr/>
          <a:lstStyle/>
          <a:p>
            <a:fld id="{AA020D06-BF5C-4579-A98A-072669A3D53E}" type="datetimeFigureOut">
              <a:rPr lang="en-GB" smtClean="0"/>
              <a:t>05/11/2018</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701F45F-61EB-49F8-9595-97115ED85C5B}" type="slidenum">
              <a:rPr lang="en-GB" smtClean="0"/>
              <a:t>‹#›</a:t>
            </a:fld>
            <a:endParaRPr lang="en-GB"/>
          </a:p>
        </p:txBody>
      </p:sp>
    </p:spTree>
    <p:extLst>
      <p:ext uri="{BB962C8B-B14F-4D97-AF65-F5344CB8AC3E}">
        <p14:creationId xmlns:p14="http://schemas.microsoft.com/office/powerpoint/2010/main" val="1043519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Date Placeholder 3"/>
          <p:cNvSpPr>
            <a:spLocks noGrp="1"/>
          </p:cNvSpPr>
          <p:nvPr>
            <p:ph type="dt" sz="half" idx="10"/>
          </p:nvPr>
        </p:nvSpPr>
        <p:spPr/>
        <p:txBody>
          <a:bodyPr/>
          <a:lstStyle/>
          <a:p>
            <a:fld id="{042FFD95-BCB4-433D-BE09-2D0225BEEC95}" type="datetimeFigureOut">
              <a:rPr lang="et-EE" smtClean="0"/>
              <a:t>05.11.2018</a:t>
            </a:fld>
            <a:endParaRPr lang="et-EE"/>
          </a:p>
        </p:txBody>
      </p:sp>
      <p:sp>
        <p:nvSpPr>
          <p:cNvPr id="5" name="Footer Placeholder 4"/>
          <p:cNvSpPr>
            <a:spLocks noGrp="1"/>
          </p:cNvSpPr>
          <p:nvPr>
            <p:ph type="ftr" sz="quarter" idx="11"/>
          </p:nvPr>
        </p:nvSpPr>
        <p:spPr/>
        <p:txBody>
          <a:bodyPr/>
          <a:lstStyle/>
          <a:p>
            <a:endParaRPr lang="et-EE"/>
          </a:p>
        </p:txBody>
      </p:sp>
      <p:sp>
        <p:nvSpPr>
          <p:cNvPr id="6" name="Slide Number Placeholder 5"/>
          <p:cNvSpPr>
            <a:spLocks noGrp="1"/>
          </p:cNvSpPr>
          <p:nvPr>
            <p:ph type="sldNum" sz="quarter" idx="12"/>
          </p:nvPr>
        </p:nvSpPr>
        <p:spPr/>
        <p:txBody>
          <a:bodyPr/>
          <a:lstStyle/>
          <a:p>
            <a:fld id="{8D23F4CF-9F7D-4322-83D2-D0AA117B4275}" type="slidenum">
              <a:rPr lang="et-EE" smtClean="0"/>
              <a:t>‹#›</a:t>
            </a:fld>
            <a:endParaRPr lang="et-EE"/>
          </a:p>
        </p:txBody>
      </p:sp>
    </p:spTree>
    <p:extLst>
      <p:ext uri="{BB962C8B-B14F-4D97-AF65-F5344CB8AC3E}">
        <p14:creationId xmlns:p14="http://schemas.microsoft.com/office/powerpoint/2010/main" val="2604923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t-EE"/>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2FFD95-BCB4-433D-BE09-2D0225BEEC95}" type="datetimeFigureOut">
              <a:rPr lang="et-EE" smtClean="0"/>
              <a:t>05.11.2018</a:t>
            </a:fld>
            <a:endParaRPr lang="et-EE"/>
          </a:p>
        </p:txBody>
      </p:sp>
      <p:sp>
        <p:nvSpPr>
          <p:cNvPr id="5" name="Footer Placeholder 4"/>
          <p:cNvSpPr>
            <a:spLocks noGrp="1"/>
          </p:cNvSpPr>
          <p:nvPr>
            <p:ph type="ftr" sz="quarter" idx="11"/>
          </p:nvPr>
        </p:nvSpPr>
        <p:spPr/>
        <p:txBody>
          <a:bodyPr/>
          <a:lstStyle/>
          <a:p>
            <a:endParaRPr lang="et-EE"/>
          </a:p>
        </p:txBody>
      </p:sp>
      <p:sp>
        <p:nvSpPr>
          <p:cNvPr id="6" name="Slide Number Placeholder 5"/>
          <p:cNvSpPr>
            <a:spLocks noGrp="1"/>
          </p:cNvSpPr>
          <p:nvPr>
            <p:ph type="sldNum" sz="quarter" idx="12"/>
          </p:nvPr>
        </p:nvSpPr>
        <p:spPr/>
        <p:txBody>
          <a:bodyPr/>
          <a:lstStyle/>
          <a:p>
            <a:fld id="{8D23F4CF-9F7D-4322-83D2-D0AA117B4275}" type="slidenum">
              <a:rPr lang="et-EE" smtClean="0"/>
              <a:t>‹#›</a:t>
            </a:fld>
            <a:endParaRPr lang="et-EE"/>
          </a:p>
        </p:txBody>
      </p:sp>
    </p:spTree>
    <p:extLst>
      <p:ext uri="{BB962C8B-B14F-4D97-AF65-F5344CB8AC3E}">
        <p14:creationId xmlns:p14="http://schemas.microsoft.com/office/powerpoint/2010/main" val="4212354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5" name="Date Placeholder 4"/>
          <p:cNvSpPr>
            <a:spLocks noGrp="1"/>
          </p:cNvSpPr>
          <p:nvPr>
            <p:ph type="dt" sz="half" idx="10"/>
          </p:nvPr>
        </p:nvSpPr>
        <p:spPr/>
        <p:txBody>
          <a:bodyPr/>
          <a:lstStyle/>
          <a:p>
            <a:fld id="{042FFD95-BCB4-433D-BE09-2D0225BEEC95}" type="datetimeFigureOut">
              <a:rPr lang="et-EE" smtClean="0"/>
              <a:t>05.11.2018</a:t>
            </a:fld>
            <a:endParaRPr lang="et-EE"/>
          </a:p>
        </p:txBody>
      </p:sp>
      <p:sp>
        <p:nvSpPr>
          <p:cNvPr id="6" name="Footer Placeholder 5"/>
          <p:cNvSpPr>
            <a:spLocks noGrp="1"/>
          </p:cNvSpPr>
          <p:nvPr>
            <p:ph type="ftr" sz="quarter" idx="11"/>
          </p:nvPr>
        </p:nvSpPr>
        <p:spPr/>
        <p:txBody>
          <a:bodyPr/>
          <a:lstStyle/>
          <a:p>
            <a:endParaRPr lang="et-EE"/>
          </a:p>
        </p:txBody>
      </p:sp>
      <p:sp>
        <p:nvSpPr>
          <p:cNvPr id="7" name="Slide Number Placeholder 6"/>
          <p:cNvSpPr>
            <a:spLocks noGrp="1"/>
          </p:cNvSpPr>
          <p:nvPr>
            <p:ph type="sldNum" sz="quarter" idx="12"/>
          </p:nvPr>
        </p:nvSpPr>
        <p:spPr/>
        <p:txBody>
          <a:bodyPr/>
          <a:lstStyle/>
          <a:p>
            <a:fld id="{8D23F4CF-9F7D-4322-83D2-D0AA117B4275}" type="slidenum">
              <a:rPr lang="et-EE" smtClean="0"/>
              <a:t>‹#›</a:t>
            </a:fld>
            <a:endParaRPr lang="et-EE"/>
          </a:p>
        </p:txBody>
      </p:sp>
    </p:spTree>
    <p:extLst>
      <p:ext uri="{BB962C8B-B14F-4D97-AF65-F5344CB8AC3E}">
        <p14:creationId xmlns:p14="http://schemas.microsoft.com/office/powerpoint/2010/main" val="3205270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t-EE"/>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7" name="Date Placeholder 6"/>
          <p:cNvSpPr>
            <a:spLocks noGrp="1"/>
          </p:cNvSpPr>
          <p:nvPr>
            <p:ph type="dt" sz="half" idx="10"/>
          </p:nvPr>
        </p:nvSpPr>
        <p:spPr/>
        <p:txBody>
          <a:bodyPr/>
          <a:lstStyle/>
          <a:p>
            <a:fld id="{042FFD95-BCB4-433D-BE09-2D0225BEEC95}" type="datetimeFigureOut">
              <a:rPr lang="et-EE" smtClean="0"/>
              <a:t>05.11.2018</a:t>
            </a:fld>
            <a:endParaRPr lang="et-EE"/>
          </a:p>
        </p:txBody>
      </p:sp>
      <p:sp>
        <p:nvSpPr>
          <p:cNvPr id="8" name="Footer Placeholder 7"/>
          <p:cNvSpPr>
            <a:spLocks noGrp="1"/>
          </p:cNvSpPr>
          <p:nvPr>
            <p:ph type="ftr" sz="quarter" idx="11"/>
          </p:nvPr>
        </p:nvSpPr>
        <p:spPr/>
        <p:txBody>
          <a:bodyPr/>
          <a:lstStyle/>
          <a:p>
            <a:endParaRPr lang="et-EE"/>
          </a:p>
        </p:txBody>
      </p:sp>
      <p:sp>
        <p:nvSpPr>
          <p:cNvPr id="9" name="Slide Number Placeholder 8"/>
          <p:cNvSpPr>
            <a:spLocks noGrp="1"/>
          </p:cNvSpPr>
          <p:nvPr>
            <p:ph type="sldNum" sz="quarter" idx="12"/>
          </p:nvPr>
        </p:nvSpPr>
        <p:spPr/>
        <p:txBody>
          <a:bodyPr/>
          <a:lstStyle/>
          <a:p>
            <a:fld id="{8D23F4CF-9F7D-4322-83D2-D0AA117B4275}" type="slidenum">
              <a:rPr lang="et-EE" smtClean="0"/>
              <a:t>‹#›</a:t>
            </a:fld>
            <a:endParaRPr lang="et-EE"/>
          </a:p>
        </p:txBody>
      </p:sp>
    </p:spTree>
    <p:extLst>
      <p:ext uri="{BB962C8B-B14F-4D97-AF65-F5344CB8AC3E}">
        <p14:creationId xmlns:p14="http://schemas.microsoft.com/office/powerpoint/2010/main" val="2440056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
        <p:nvSpPr>
          <p:cNvPr id="3" name="Date Placeholder 2"/>
          <p:cNvSpPr>
            <a:spLocks noGrp="1"/>
          </p:cNvSpPr>
          <p:nvPr>
            <p:ph type="dt" sz="half" idx="10"/>
          </p:nvPr>
        </p:nvSpPr>
        <p:spPr/>
        <p:txBody>
          <a:bodyPr/>
          <a:lstStyle/>
          <a:p>
            <a:fld id="{042FFD95-BCB4-433D-BE09-2D0225BEEC95}" type="datetimeFigureOut">
              <a:rPr lang="et-EE" smtClean="0"/>
              <a:t>05.11.2018</a:t>
            </a:fld>
            <a:endParaRPr lang="et-EE"/>
          </a:p>
        </p:txBody>
      </p:sp>
      <p:sp>
        <p:nvSpPr>
          <p:cNvPr id="4" name="Footer Placeholder 3"/>
          <p:cNvSpPr>
            <a:spLocks noGrp="1"/>
          </p:cNvSpPr>
          <p:nvPr>
            <p:ph type="ftr" sz="quarter" idx="11"/>
          </p:nvPr>
        </p:nvSpPr>
        <p:spPr/>
        <p:txBody>
          <a:bodyPr/>
          <a:lstStyle/>
          <a:p>
            <a:endParaRPr lang="et-EE"/>
          </a:p>
        </p:txBody>
      </p:sp>
      <p:sp>
        <p:nvSpPr>
          <p:cNvPr id="5" name="Slide Number Placeholder 4"/>
          <p:cNvSpPr>
            <a:spLocks noGrp="1"/>
          </p:cNvSpPr>
          <p:nvPr>
            <p:ph type="sldNum" sz="quarter" idx="12"/>
          </p:nvPr>
        </p:nvSpPr>
        <p:spPr/>
        <p:txBody>
          <a:bodyPr/>
          <a:lstStyle/>
          <a:p>
            <a:fld id="{8D23F4CF-9F7D-4322-83D2-D0AA117B4275}" type="slidenum">
              <a:rPr lang="et-EE" smtClean="0"/>
              <a:t>‹#›</a:t>
            </a:fld>
            <a:endParaRPr lang="et-EE"/>
          </a:p>
        </p:txBody>
      </p:sp>
    </p:spTree>
    <p:extLst>
      <p:ext uri="{BB962C8B-B14F-4D97-AF65-F5344CB8AC3E}">
        <p14:creationId xmlns:p14="http://schemas.microsoft.com/office/powerpoint/2010/main" val="1718426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2FFD95-BCB4-433D-BE09-2D0225BEEC95}" type="datetimeFigureOut">
              <a:rPr lang="et-EE" smtClean="0"/>
              <a:t>05.11.2018</a:t>
            </a:fld>
            <a:endParaRPr lang="et-EE"/>
          </a:p>
        </p:txBody>
      </p:sp>
      <p:sp>
        <p:nvSpPr>
          <p:cNvPr id="3" name="Footer Placeholder 2"/>
          <p:cNvSpPr>
            <a:spLocks noGrp="1"/>
          </p:cNvSpPr>
          <p:nvPr>
            <p:ph type="ftr" sz="quarter" idx="11"/>
          </p:nvPr>
        </p:nvSpPr>
        <p:spPr/>
        <p:txBody>
          <a:bodyPr/>
          <a:lstStyle/>
          <a:p>
            <a:endParaRPr lang="et-EE"/>
          </a:p>
        </p:txBody>
      </p:sp>
      <p:sp>
        <p:nvSpPr>
          <p:cNvPr id="4" name="Slide Number Placeholder 3"/>
          <p:cNvSpPr>
            <a:spLocks noGrp="1"/>
          </p:cNvSpPr>
          <p:nvPr>
            <p:ph type="sldNum" sz="quarter" idx="12"/>
          </p:nvPr>
        </p:nvSpPr>
        <p:spPr/>
        <p:txBody>
          <a:bodyPr/>
          <a:lstStyle/>
          <a:p>
            <a:fld id="{8D23F4CF-9F7D-4322-83D2-D0AA117B4275}" type="slidenum">
              <a:rPr lang="et-EE" smtClean="0"/>
              <a:t>‹#›</a:t>
            </a:fld>
            <a:endParaRPr lang="et-EE"/>
          </a:p>
        </p:txBody>
      </p:sp>
    </p:spTree>
    <p:extLst>
      <p:ext uri="{BB962C8B-B14F-4D97-AF65-F5344CB8AC3E}">
        <p14:creationId xmlns:p14="http://schemas.microsoft.com/office/powerpoint/2010/main" val="627993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t-EE"/>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2FFD95-BCB4-433D-BE09-2D0225BEEC95}" type="datetimeFigureOut">
              <a:rPr lang="et-EE" smtClean="0"/>
              <a:t>05.11.2018</a:t>
            </a:fld>
            <a:endParaRPr lang="et-EE"/>
          </a:p>
        </p:txBody>
      </p:sp>
      <p:sp>
        <p:nvSpPr>
          <p:cNvPr id="6" name="Footer Placeholder 5"/>
          <p:cNvSpPr>
            <a:spLocks noGrp="1"/>
          </p:cNvSpPr>
          <p:nvPr>
            <p:ph type="ftr" sz="quarter" idx="11"/>
          </p:nvPr>
        </p:nvSpPr>
        <p:spPr/>
        <p:txBody>
          <a:bodyPr/>
          <a:lstStyle/>
          <a:p>
            <a:endParaRPr lang="et-EE"/>
          </a:p>
        </p:txBody>
      </p:sp>
      <p:sp>
        <p:nvSpPr>
          <p:cNvPr id="7" name="Slide Number Placeholder 6"/>
          <p:cNvSpPr>
            <a:spLocks noGrp="1"/>
          </p:cNvSpPr>
          <p:nvPr>
            <p:ph type="sldNum" sz="quarter" idx="12"/>
          </p:nvPr>
        </p:nvSpPr>
        <p:spPr/>
        <p:txBody>
          <a:bodyPr/>
          <a:lstStyle/>
          <a:p>
            <a:fld id="{8D23F4CF-9F7D-4322-83D2-D0AA117B4275}" type="slidenum">
              <a:rPr lang="et-EE" smtClean="0"/>
              <a:t>‹#›</a:t>
            </a:fld>
            <a:endParaRPr lang="et-EE"/>
          </a:p>
        </p:txBody>
      </p:sp>
    </p:spTree>
    <p:extLst>
      <p:ext uri="{BB962C8B-B14F-4D97-AF65-F5344CB8AC3E}">
        <p14:creationId xmlns:p14="http://schemas.microsoft.com/office/powerpoint/2010/main" val="1207732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t-EE"/>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t-EE"/>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2FFD95-BCB4-433D-BE09-2D0225BEEC95}" type="datetimeFigureOut">
              <a:rPr lang="et-EE" smtClean="0"/>
              <a:t>05.11.2018</a:t>
            </a:fld>
            <a:endParaRPr lang="et-EE"/>
          </a:p>
        </p:txBody>
      </p:sp>
      <p:sp>
        <p:nvSpPr>
          <p:cNvPr id="6" name="Footer Placeholder 5"/>
          <p:cNvSpPr>
            <a:spLocks noGrp="1"/>
          </p:cNvSpPr>
          <p:nvPr>
            <p:ph type="ftr" sz="quarter" idx="11"/>
          </p:nvPr>
        </p:nvSpPr>
        <p:spPr/>
        <p:txBody>
          <a:bodyPr/>
          <a:lstStyle/>
          <a:p>
            <a:endParaRPr lang="et-EE"/>
          </a:p>
        </p:txBody>
      </p:sp>
      <p:sp>
        <p:nvSpPr>
          <p:cNvPr id="7" name="Slide Number Placeholder 6"/>
          <p:cNvSpPr>
            <a:spLocks noGrp="1"/>
          </p:cNvSpPr>
          <p:nvPr>
            <p:ph type="sldNum" sz="quarter" idx="12"/>
          </p:nvPr>
        </p:nvSpPr>
        <p:spPr/>
        <p:txBody>
          <a:bodyPr/>
          <a:lstStyle/>
          <a:p>
            <a:fld id="{8D23F4CF-9F7D-4322-83D2-D0AA117B4275}" type="slidenum">
              <a:rPr lang="et-EE" smtClean="0"/>
              <a:t>‹#›</a:t>
            </a:fld>
            <a:endParaRPr lang="et-EE"/>
          </a:p>
        </p:txBody>
      </p:sp>
    </p:spTree>
    <p:extLst>
      <p:ext uri="{BB962C8B-B14F-4D97-AF65-F5344CB8AC3E}">
        <p14:creationId xmlns:p14="http://schemas.microsoft.com/office/powerpoint/2010/main" val="1693388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t-EE"/>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2FFD95-BCB4-433D-BE09-2D0225BEEC95}" type="datetimeFigureOut">
              <a:rPr lang="et-EE" smtClean="0"/>
              <a:t>05.11.2018</a:t>
            </a:fld>
            <a:endParaRPr lang="et-EE"/>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t-EE"/>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23F4CF-9F7D-4322-83D2-D0AA117B4275}" type="slidenum">
              <a:rPr lang="et-EE" smtClean="0"/>
              <a:t>‹#›</a:t>
            </a:fld>
            <a:endParaRPr lang="et-EE"/>
          </a:p>
        </p:txBody>
      </p:sp>
    </p:spTree>
    <p:extLst>
      <p:ext uri="{BB962C8B-B14F-4D97-AF65-F5344CB8AC3E}">
        <p14:creationId xmlns:p14="http://schemas.microsoft.com/office/powerpoint/2010/main" val="4270789531"/>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t-E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g"/><Relationship Id="rId1" Type="http://schemas.openxmlformats.org/officeDocument/2006/relationships/slideLayout" Target="../slideLayouts/slideLayout12.xml"/><Relationship Id="rId4" Type="http://schemas.openxmlformats.org/officeDocument/2006/relationships/hyperlink" Target="https://blog.ndepend.com/unit-tests-desirable-codebase-propertie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jpg"/><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jpg"/><Relationship Id="rId1" Type="http://schemas.openxmlformats.org/officeDocument/2006/relationships/slideLayout" Target="../slideLayouts/slideLayout12.xml"/><Relationship Id="rId4" Type="http://schemas.openxmlformats.org/officeDocument/2006/relationships/hyperlink" Target="https://martinfowler.com/bliki/BoundedContext.html"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21.jpeg"/><Relationship Id="rId2" Type="http://schemas.openxmlformats.org/officeDocument/2006/relationships/image" Target="../media/image4.jpg"/><Relationship Id="rId1" Type="http://schemas.openxmlformats.org/officeDocument/2006/relationships/slideLayout" Target="../slideLayouts/slideLayout1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malrock/tyloeng051118" TargetMode="External"/><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amazon.co.uk/dp/0735619670/ref=as_at?slotNum=3&amp;ie=UTF8&amp;linkCode=g12&amp;imprToken=3nHimAPEi0044JDWRMQheA&amp;creativeASIN=0735619670&amp;tag=simplprogr0e-21&amp;creative=390957&amp;camp=1789" TargetMode="External"/><Relationship Id="rId2" Type="http://schemas.openxmlformats.org/officeDocument/2006/relationships/hyperlink" Target="https://www.amazon.co.uk/dp/0132350882/ref=as_at?slotNum=1&amp;ie=UTF8&amp;linkCode=g12&amp;imprToken=3nHimAPEi0044JDWRMQheA&amp;creativeASIN=0132350882&amp;tag=simplprogr0e-21&amp;creative=390957&amp;camp=1789"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en.wikibooks.org/wiki/Introduction_to_Software_Engineering/Architecture/Anti-Patterns" TargetMode="External"/><Relationship Id="rId7" Type="http://schemas.openxmlformats.org/officeDocument/2006/relationships/hyperlink" Target="https://medium.com/bpxl-craft/evaluating-third-party-libraries-81dce02aa465" TargetMode="External"/><Relationship Id="rId2" Type="http://schemas.openxmlformats.org/officeDocument/2006/relationships/hyperlink" Target="https://www.dofactory.com/net/design-patterns" TargetMode="External"/><Relationship Id="rId1" Type="http://schemas.openxmlformats.org/officeDocument/2006/relationships/slideLayout" Target="../slideLayouts/slideLayout2.xml"/><Relationship Id="rId6" Type="http://schemas.openxmlformats.org/officeDocument/2006/relationships/hyperlink" Target="https://techbeacon.com/third-party-libraries-are-one-most-insecure-parts-application" TargetMode="External"/><Relationship Id="rId5" Type="http://schemas.openxmlformats.org/officeDocument/2006/relationships/hyperlink" Target="https://www.tutorialspoint.com/mvvm/index.htm" TargetMode="External"/><Relationship Id="rId4" Type="http://schemas.openxmlformats.org/officeDocument/2006/relationships/hyperlink" Target="https://en.wikibooks.org/wiki/Introduction_to_Software_Engineering/Architecture/Design_Patterns"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visualstudio.microsoft.com/vs/community/"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 Id="rId6" Type="http://schemas.openxmlformats.org/officeDocument/2006/relationships/hyperlink" Target="https://jsbin.com/" TargetMode="External"/><Relationship Id="rId5" Type="http://schemas.openxmlformats.org/officeDocument/2006/relationships/hyperlink" Target="http://jsonviewer.stack.hu/" TargetMode="External"/><Relationship Id="rId4" Type="http://schemas.openxmlformats.org/officeDocument/2006/relationships/hyperlink" Target="https://www.jetbrains.com/rider/"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hyperlink" Target="https://www.udemy.com/" TargetMode="External"/><Relationship Id="rId2" Type="http://schemas.openxmlformats.org/officeDocument/2006/relationships/hyperlink" Target="https://www.pluralsight.co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medium.com/@nvashanin/the-path-to-becoming-a-software-architect-de53f1cb310a" TargetMode="External"/><Relationship Id="rId2" Type="http://schemas.openxmlformats.org/officeDocument/2006/relationships/hyperlink" Target="https://medium.com/existek/sdlc-models-explained-agile-waterfall-v-shaped-iterative-spiral-e3f012f390c5" TargetMode="External"/><Relationship Id="rId1" Type="http://schemas.openxmlformats.org/officeDocument/2006/relationships/slideLayout" Target="../slideLayouts/slideLayout2.xml"/><Relationship Id="rId6" Type="http://schemas.openxmlformats.org/officeDocument/2006/relationships/hyperlink" Target="https://docs.microsoft.com/en-us/visualstudio/code-quality/code-metrics-values?view=vs-2017" TargetMode="External"/><Relationship Id="rId5" Type="http://schemas.openxmlformats.org/officeDocument/2006/relationships/hyperlink" Target="https://code.tutsplus.com/articles/a-beginners-guide-to-design-patterns--net-12752" TargetMode="External"/><Relationship Id="rId4" Type="http://schemas.openxmlformats.org/officeDocument/2006/relationships/hyperlink" Target="https://dzone.com/articles/software-architecture-the-5-patterns-you-need-to-k"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jpg"/><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jpg"/><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jpg"/><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g"/><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jpg"/><Relationship Id="rId1" Type="http://schemas.openxmlformats.org/officeDocument/2006/relationships/slideLayout" Target="../slideLayouts/slideLayout12.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135560" y="1124745"/>
            <a:ext cx="7772400" cy="1470025"/>
          </a:xfrm>
        </p:spPr>
        <p:txBody>
          <a:bodyPr>
            <a:normAutofit fontScale="90000"/>
          </a:bodyPr>
          <a:lstStyle/>
          <a:p>
            <a:r>
              <a:rPr lang="et-EE" sz="6600" dirty="0">
                <a:solidFill>
                  <a:schemeClr val="bg1"/>
                </a:solidFill>
                <a:latin typeface="Proxima Nova Rg" pitchFamily="50" charset="-70"/>
              </a:rPr>
              <a:t>Tarkvara arhitektuur</a:t>
            </a:r>
            <a:br>
              <a:rPr lang="et-EE" sz="6600" dirty="0">
                <a:solidFill>
                  <a:schemeClr val="bg1"/>
                </a:solidFill>
                <a:latin typeface="Proxima Nova Rg" pitchFamily="50" charset="-70"/>
              </a:rPr>
            </a:br>
            <a:r>
              <a:rPr lang="et-EE" sz="6600" dirty="0">
                <a:solidFill>
                  <a:schemeClr val="bg1"/>
                </a:solidFill>
                <a:latin typeface="Proxima Nova Rg" pitchFamily="50" charset="-70"/>
              </a:rPr>
              <a:t>ja </a:t>
            </a:r>
            <a:br>
              <a:rPr lang="et-EE" sz="6600" dirty="0">
                <a:solidFill>
                  <a:schemeClr val="bg1"/>
                </a:solidFill>
                <a:latin typeface="Proxima Nova Rg" pitchFamily="50" charset="-70"/>
              </a:rPr>
            </a:br>
            <a:r>
              <a:rPr lang="et-EE" sz="6600" dirty="0">
                <a:solidFill>
                  <a:schemeClr val="bg1"/>
                </a:solidFill>
                <a:latin typeface="Proxima Nova Rg" pitchFamily="50" charset="-70"/>
              </a:rPr>
              <a:t>Arehitekt</a:t>
            </a:r>
          </a:p>
        </p:txBody>
      </p:sp>
      <p:sp>
        <p:nvSpPr>
          <p:cNvPr id="3" name="Subtitle 2"/>
          <p:cNvSpPr>
            <a:spLocks noGrp="1"/>
          </p:cNvSpPr>
          <p:nvPr>
            <p:ph type="subTitle" idx="1"/>
          </p:nvPr>
        </p:nvSpPr>
        <p:spPr>
          <a:xfrm>
            <a:off x="2783632" y="3356658"/>
            <a:ext cx="6400800" cy="888838"/>
          </a:xfrm>
        </p:spPr>
        <p:txBody>
          <a:bodyPr/>
          <a:lstStyle/>
          <a:p>
            <a:r>
              <a:rPr lang="et-EE" dirty="0">
                <a:solidFill>
                  <a:schemeClr val="tx1"/>
                </a:solidFill>
                <a:latin typeface="Proxima Nova Lt" pitchFamily="50" charset="-70"/>
              </a:rPr>
              <a:t>05.11.2018</a:t>
            </a:r>
          </a:p>
        </p:txBody>
      </p:sp>
    </p:spTree>
    <p:extLst>
      <p:ext uri="{BB962C8B-B14F-4D97-AF65-F5344CB8AC3E}">
        <p14:creationId xmlns:p14="http://schemas.microsoft.com/office/powerpoint/2010/main" val="1953452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D1FEB-F3ED-40F9-9B5D-17A1C05D4394}"/>
              </a:ext>
            </a:extLst>
          </p:cNvPr>
          <p:cNvSpPr>
            <a:spLocks noGrp="1"/>
          </p:cNvSpPr>
          <p:nvPr>
            <p:ph type="title"/>
          </p:nvPr>
        </p:nvSpPr>
        <p:spPr>
          <a:xfrm>
            <a:off x="609600" y="678730"/>
            <a:ext cx="10972800" cy="738908"/>
          </a:xfrm>
        </p:spPr>
        <p:txBody>
          <a:bodyPr>
            <a:normAutofit fontScale="90000"/>
          </a:bodyPr>
          <a:lstStyle/>
          <a:p>
            <a:r>
              <a:rPr lang="en-GB" b="1" dirty="0"/>
              <a:t>Layered Pattern</a:t>
            </a:r>
            <a:br>
              <a:rPr lang="en-GB" b="1" dirty="0"/>
            </a:br>
            <a:endParaRPr lang="en-GB" dirty="0"/>
          </a:p>
        </p:txBody>
      </p:sp>
      <p:pic>
        <p:nvPicPr>
          <p:cNvPr id="3" name="Picture 2" descr="https://blog.ndepend.com/wp-content/uploads/layered-1.png">
            <a:extLst>
              <a:ext uri="{FF2B5EF4-FFF2-40B4-BE49-F238E27FC236}">
                <a16:creationId xmlns:a16="http://schemas.microsoft.com/office/drawing/2014/main" id="{F275D10E-9F2F-495D-BD1D-4F6175D60D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812" y="1304792"/>
            <a:ext cx="4296375" cy="2753109"/>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17BDE560-BC4F-4CCE-B0A9-DB9FDF90B24E}"/>
              </a:ext>
            </a:extLst>
          </p:cNvPr>
          <p:cNvSpPr txBox="1">
            <a:spLocks/>
          </p:cNvSpPr>
          <p:nvPr/>
        </p:nvSpPr>
        <p:spPr>
          <a:xfrm>
            <a:off x="5177888" y="1328877"/>
            <a:ext cx="6146604" cy="4654581"/>
          </a:xfrm>
          <a:prstGeom prst="rect">
            <a:avLst/>
          </a:prstGeom>
        </p:spPr>
        <p:txBody>
          <a:bodyPr>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b="1"/>
              <a:t>Advantages</a:t>
            </a:r>
          </a:p>
          <a:p>
            <a:pPr lvl="1"/>
            <a:r>
              <a:rPr lang="en-US"/>
              <a:t>Most developers are familiar with this pattern.</a:t>
            </a:r>
          </a:p>
          <a:p>
            <a:pPr lvl="1"/>
            <a:r>
              <a:rPr lang="en-US"/>
              <a:t>It provides an easy way of writing a well-organized and </a:t>
            </a:r>
            <a:r>
              <a:rPr lang="en-US">
                <a:hlinkClick r:id="rId4"/>
              </a:rPr>
              <a:t>testable application</a:t>
            </a:r>
            <a:r>
              <a:rPr lang="en-US"/>
              <a:t>.</a:t>
            </a:r>
          </a:p>
          <a:p>
            <a:r>
              <a:rPr lang="en-US" b="1"/>
              <a:t>Disadvantages</a:t>
            </a:r>
          </a:p>
          <a:p>
            <a:pPr lvl="1"/>
            <a:r>
              <a:rPr lang="en-US"/>
              <a:t>It tends to lead to monolithic applications that are hard to split up afterward.</a:t>
            </a:r>
          </a:p>
          <a:p>
            <a:pPr lvl="1"/>
            <a:r>
              <a:rPr lang="en-US"/>
              <a:t>Developers often find themselves writing a lot of code to pass through the different layers, without adding any value in these layers. If all you are doing is writing a simple CRUD application, the layered pattern might be overkill for you.</a:t>
            </a:r>
          </a:p>
          <a:p>
            <a:r>
              <a:rPr lang="en-US" b="1"/>
              <a:t>Ideal for</a:t>
            </a:r>
            <a:endParaRPr lang="en-US"/>
          </a:p>
          <a:p>
            <a:pPr lvl="1"/>
            <a:r>
              <a:rPr lang="en-US"/>
              <a:t>Standard line-of-business apps that do more than just CRUD operations</a:t>
            </a:r>
          </a:p>
          <a:p>
            <a:endParaRPr lang="en-GB" dirty="0"/>
          </a:p>
        </p:txBody>
      </p:sp>
    </p:spTree>
    <p:extLst>
      <p:ext uri="{BB962C8B-B14F-4D97-AF65-F5344CB8AC3E}">
        <p14:creationId xmlns:p14="http://schemas.microsoft.com/office/powerpoint/2010/main" val="413038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8B43B-AC9C-42DA-A9A9-E45660C4103D}"/>
              </a:ext>
            </a:extLst>
          </p:cNvPr>
          <p:cNvSpPr>
            <a:spLocks noGrp="1"/>
          </p:cNvSpPr>
          <p:nvPr>
            <p:ph type="title"/>
          </p:nvPr>
        </p:nvSpPr>
        <p:spPr>
          <a:xfrm>
            <a:off x="609600" y="791852"/>
            <a:ext cx="10972800" cy="625786"/>
          </a:xfrm>
        </p:spPr>
        <p:txBody>
          <a:bodyPr>
            <a:normAutofit fontScale="90000"/>
          </a:bodyPr>
          <a:lstStyle/>
          <a:p>
            <a:r>
              <a:rPr lang="en-GB" b="1" dirty="0"/>
              <a:t>Microkernel</a:t>
            </a:r>
            <a:br>
              <a:rPr lang="en-GB" b="1" dirty="0"/>
            </a:br>
            <a:endParaRPr lang="en-GB" dirty="0"/>
          </a:p>
        </p:txBody>
      </p:sp>
      <p:pic>
        <p:nvPicPr>
          <p:cNvPr id="3" name="Picture 2" descr="https://blog.ndepend.com/wp-content/uploads/layered-2.png">
            <a:extLst>
              <a:ext uri="{FF2B5EF4-FFF2-40B4-BE49-F238E27FC236}">
                <a16:creationId xmlns:a16="http://schemas.microsoft.com/office/drawing/2014/main" id="{9F4A89F1-0A4B-4F3B-9E46-B63AB3D5D1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407" y="1398468"/>
            <a:ext cx="4395787" cy="1414823"/>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605CF1CF-983B-4887-8A26-5E940F93EBDC}"/>
              </a:ext>
            </a:extLst>
          </p:cNvPr>
          <p:cNvSpPr txBox="1">
            <a:spLocks/>
          </p:cNvSpPr>
          <p:nvPr/>
        </p:nvSpPr>
        <p:spPr>
          <a:xfrm>
            <a:off x="4958578" y="1368269"/>
            <a:ext cx="6813015" cy="5153912"/>
          </a:xfrm>
          <a:prstGeom prst="rect">
            <a:avLst/>
          </a:prstGeom>
        </p:spPr>
        <p:txBody>
          <a:bodyPr>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b="1"/>
              <a:t>Advantages</a:t>
            </a:r>
          </a:p>
          <a:p>
            <a:pPr lvl="1"/>
            <a:r>
              <a:rPr lang="en-US"/>
              <a:t>This pattern provides great flexibility and extensibility.</a:t>
            </a:r>
          </a:p>
          <a:p>
            <a:pPr lvl="1"/>
            <a:r>
              <a:rPr lang="en-US"/>
              <a:t>Some implementations allow for adding plug-ins while the application is running.</a:t>
            </a:r>
          </a:p>
          <a:p>
            <a:pPr lvl="1"/>
            <a:r>
              <a:rPr lang="en-US"/>
              <a:t>Microkernel and plug-ins can be developed by separate teams.</a:t>
            </a:r>
          </a:p>
          <a:p>
            <a:r>
              <a:rPr lang="en-US" b="1"/>
              <a:t>Disadvantages</a:t>
            </a:r>
          </a:p>
          <a:p>
            <a:pPr lvl="1"/>
            <a:r>
              <a:rPr lang="en-US"/>
              <a:t>It can be difficult to decide what belongs in the microkernel and what doesn’t.</a:t>
            </a:r>
          </a:p>
          <a:p>
            <a:pPr lvl="1"/>
            <a:r>
              <a:rPr lang="en-US"/>
              <a:t>The predefined API might not be a good fit for future plug-ins.</a:t>
            </a:r>
          </a:p>
          <a:p>
            <a:r>
              <a:rPr lang="en-US" b="1"/>
              <a:t>Ideal for</a:t>
            </a:r>
            <a:endParaRPr lang="en-US"/>
          </a:p>
          <a:p>
            <a:pPr lvl="1"/>
            <a:r>
              <a:rPr lang="en-US"/>
              <a:t>Applications that take data from different sources, transform that data and writes it to different destinations</a:t>
            </a:r>
          </a:p>
          <a:p>
            <a:pPr lvl="1"/>
            <a:r>
              <a:rPr lang="en-US"/>
              <a:t>Workflow applications</a:t>
            </a:r>
          </a:p>
          <a:p>
            <a:pPr lvl="1"/>
            <a:r>
              <a:rPr lang="en-US"/>
              <a:t>Task and job scheduling applications</a:t>
            </a:r>
          </a:p>
          <a:p>
            <a:endParaRPr lang="en-GB" dirty="0"/>
          </a:p>
        </p:txBody>
      </p:sp>
    </p:spTree>
    <p:extLst>
      <p:ext uri="{BB962C8B-B14F-4D97-AF65-F5344CB8AC3E}">
        <p14:creationId xmlns:p14="http://schemas.microsoft.com/office/powerpoint/2010/main" val="771813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20BD1-2FA9-4A74-B4E3-C33CFC1EEC06}"/>
              </a:ext>
            </a:extLst>
          </p:cNvPr>
          <p:cNvSpPr>
            <a:spLocks noGrp="1"/>
          </p:cNvSpPr>
          <p:nvPr>
            <p:ph type="title"/>
          </p:nvPr>
        </p:nvSpPr>
        <p:spPr>
          <a:xfrm>
            <a:off x="609600" y="659876"/>
            <a:ext cx="10972800" cy="757762"/>
          </a:xfrm>
        </p:spPr>
        <p:txBody>
          <a:bodyPr>
            <a:normAutofit fontScale="90000"/>
          </a:bodyPr>
          <a:lstStyle/>
          <a:p>
            <a:r>
              <a:rPr lang="en-GB" b="1" dirty="0"/>
              <a:t>CQRS</a:t>
            </a:r>
            <a:r>
              <a:rPr lang="et-EE" b="1" dirty="0"/>
              <a:t>*</a:t>
            </a:r>
            <a:br>
              <a:rPr lang="en-GB" b="1" dirty="0"/>
            </a:br>
            <a:endParaRPr lang="en-GB" dirty="0"/>
          </a:p>
        </p:txBody>
      </p:sp>
      <p:pic>
        <p:nvPicPr>
          <p:cNvPr id="3" name="Picture 2" descr="https://blog.ndepend.com/wp-content/uploads/layered-3.png">
            <a:extLst>
              <a:ext uri="{FF2B5EF4-FFF2-40B4-BE49-F238E27FC236}">
                <a16:creationId xmlns:a16="http://schemas.microsoft.com/office/drawing/2014/main" id="{447DEFCD-091A-4C52-95F4-C28C2B8A3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65" y="1152983"/>
            <a:ext cx="4395787" cy="237889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https://blog.ndepend.com/wp-content/uploads/Layered-4.png">
            <a:extLst>
              <a:ext uri="{FF2B5EF4-FFF2-40B4-BE49-F238E27FC236}">
                <a16:creationId xmlns:a16="http://schemas.microsoft.com/office/drawing/2014/main" id="{301C0C5D-C5C2-46E0-9EED-C5A30D938C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65" y="3614765"/>
            <a:ext cx="4395788" cy="236925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DED7423-732C-4227-AC51-7B2A13F925BA}"/>
              </a:ext>
            </a:extLst>
          </p:cNvPr>
          <p:cNvSpPr/>
          <p:nvPr/>
        </p:nvSpPr>
        <p:spPr>
          <a:xfrm>
            <a:off x="5041898" y="1152983"/>
            <a:ext cx="6096000" cy="3693319"/>
          </a:xfrm>
          <a:prstGeom prst="rect">
            <a:avLst/>
          </a:prstGeom>
        </p:spPr>
        <p:txBody>
          <a:bodyPr>
            <a:spAutoFit/>
          </a:bodyPr>
          <a:lstStyle/>
          <a:p>
            <a:r>
              <a:rPr lang="en-US" b="1" dirty="0">
                <a:latin typeface="Helvetica Neue"/>
              </a:rPr>
              <a:t>Advantages</a:t>
            </a:r>
          </a:p>
          <a:p>
            <a:pPr>
              <a:buFont typeface="Arial" panose="020B0604020202020204" pitchFamily="34" charset="0"/>
              <a:buChar char="•"/>
            </a:pPr>
            <a:r>
              <a:rPr lang="en-US" dirty="0">
                <a:latin typeface="Cambria" panose="02040503050406030204" pitchFamily="18" charset="0"/>
              </a:rPr>
              <a:t>Command models can focus on business logic and validation while read models can be tailored to specific scenarios.</a:t>
            </a:r>
          </a:p>
          <a:p>
            <a:pPr>
              <a:buFont typeface="Arial" panose="020B0604020202020204" pitchFamily="34" charset="0"/>
              <a:buChar char="•"/>
            </a:pPr>
            <a:r>
              <a:rPr lang="en-US" dirty="0">
                <a:latin typeface="Cambria" panose="02040503050406030204" pitchFamily="18" charset="0"/>
              </a:rPr>
              <a:t>You can avoid complex queries (e.g. joins in SQL) which makes the reads more performant.</a:t>
            </a:r>
            <a:endParaRPr lang="et-EE" dirty="0">
              <a:latin typeface="Cambria" panose="02040503050406030204" pitchFamily="18" charset="0"/>
            </a:endParaRPr>
          </a:p>
          <a:p>
            <a:pPr>
              <a:buFont typeface="Arial" panose="020B0604020202020204" pitchFamily="34" charset="0"/>
              <a:buChar char="•"/>
            </a:pPr>
            <a:endParaRPr lang="en-US" dirty="0">
              <a:latin typeface="Cambria" panose="02040503050406030204" pitchFamily="18" charset="0"/>
            </a:endParaRPr>
          </a:p>
          <a:p>
            <a:r>
              <a:rPr lang="en-US" b="1" dirty="0">
                <a:latin typeface="Helvetica Neue"/>
              </a:rPr>
              <a:t>Disadvantages</a:t>
            </a:r>
          </a:p>
          <a:p>
            <a:pPr>
              <a:buFont typeface="Arial" panose="020B0604020202020204" pitchFamily="34" charset="0"/>
              <a:buChar char="•"/>
            </a:pPr>
            <a:r>
              <a:rPr lang="en-US" dirty="0">
                <a:latin typeface="Cambria" panose="02040503050406030204" pitchFamily="18" charset="0"/>
              </a:rPr>
              <a:t>Keeping the command and the read models in sync can become complex.</a:t>
            </a:r>
          </a:p>
          <a:p>
            <a:r>
              <a:rPr lang="en-US" b="1" dirty="0">
                <a:latin typeface="Cambria" panose="02040503050406030204" pitchFamily="18" charset="0"/>
              </a:rPr>
              <a:t>Ideal for</a:t>
            </a:r>
            <a:endParaRPr lang="en-US" dirty="0">
              <a:latin typeface="Cambria" panose="02040503050406030204" pitchFamily="18" charset="0"/>
            </a:endParaRPr>
          </a:p>
          <a:p>
            <a:pPr>
              <a:buFont typeface="Arial" panose="020B0604020202020204" pitchFamily="34" charset="0"/>
              <a:buChar char="•"/>
            </a:pPr>
            <a:r>
              <a:rPr lang="en-US" dirty="0">
                <a:latin typeface="Cambria" panose="02040503050406030204" pitchFamily="18" charset="0"/>
              </a:rPr>
              <a:t>Applications that expect a high amount of reads</a:t>
            </a:r>
          </a:p>
          <a:p>
            <a:pPr>
              <a:buFont typeface="Arial" panose="020B0604020202020204" pitchFamily="34" charset="0"/>
              <a:buChar char="•"/>
            </a:pPr>
            <a:r>
              <a:rPr lang="en-US" dirty="0">
                <a:latin typeface="Cambria" panose="02040503050406030204" pitchFamily="18" charset="0"/>
              </a:rPr>
              <a:t>Applications with complex domains</a:t>
            </a:r>
            <a:endParaRPr lang="en-US" b="0" i="0" dirty="0">
              <a:effectLst/>
              <a:latin typeface="Cambria" panose="02040503050406030204" pitchFamily="18" charset="0"/>
            </a:endParaRPr>
          </a:p>
        </p:txBody>
      </p:sp>
      <p:sp>
        <p:nvSpPr>
          <p:cNvPr id="6" name="Rectangle 5">
            <a:extLst>
              <a:ext uri="{FF2B5EF4-FFF2-40B4-BE49-F238E27FC236}">
                <a16:creationId xmlns:a16="http://schemas.microsoft.com/office/drawing/2014/main" id="{6E80FF40-EFA3-4527-8557-686847A8CF39}"/>
              </a:ext>
            </a:extLst>
          </p:cNvPr>
          <p:cNvSpPr/>
          <p:nvPr/>
        </p:nvSpPr>
        <p:spPr>
          <a:xfrm>
            <a:off x="5889712" y="5705017"/>
            <a:ext cx="5806398" cy="369332"/>
          </a:xfrm>
          <a:prstGeom prst="rect">
            <a:avLst/>
          </a:prstGeom>
        </p:spPr>
        <p:txBody>
          <a:bodyPr wrap="none">
            <a:spAutoFit/>
          </a:bodyPr>
          <a:lstStyle/>
          <a:p>
            <a:r>
              <a:rPr lang="et-EE" dirty="0"/>
              <a:t>* </a:t>
            </a:r>
            <a:r>
              <a:rPr lang="en-GB" dirty="0"/>
              <a:t>Command and Query Responsibility Segregation</a:t>
            </a:r>
          </a:p>
        </p:txBody>
      </p:sp>
    </p:spTree>
    <p:extLst>
      <p:ext uri="{BB962C8B-B14F-4D97-AF65-F5344CB8AC3E}">
        <p14:creationId xmlns:p14="http://schemas.microsoft.com/office/powerpoint/2010/main" val="2323495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87A11-CD5B-4A50-AA49-81846E2C9936}"/>
              </a:ext>
            </a:extLst>
          </p:cNvPr>
          <p:cNvSpPr>
            <a:spLocks noGrp="1"/>
          </p:cNvSpPr>
          <p:nvPr>
            <p:ph type="title"/>
          </p:nvPr>
        </p:nvSpPr>
        <p:spPr>
          <a:xfrm>
            <a:off x="609600" y="716436"/>
            <a:ext cx="10972800" cy="701201"/>
          </a:xfrm>
        </p:spPr>
        <p:txBody>
          <a:bodyPr>
            <a:normAutofit fontScale="90000"/>
          </a:bodyPr>
          <a:lstStyle/>
          <a:p>
            <a:r>
              <a:rPr lang="en-GB" b="1" dirty="0"/>
              <a:t>Microservices</a:t>
            </a:r>
            <a:br>
              <a:rPr lang="en-GB" b="1" dirty="0"/>
            </a:br>
            <a:endParaRPr lang="en-GB" dirty="0"/>
          </a:p>
        </p:txBody>
      </p:sp>
      <p:pic>
        <p:nvPicPr>
          <p:cNvPr id="3" name="Picture 2" descr="https://blog.ndepend.com/wp-content/uploads/layered-6.png">
            <a:extLst>
              <a:ext uri="{FF2B5EF4-FFF2-40B4-BE49-F238E27FC236}">
                <a16:creationId xmlns:a16="http://schemas.microsoft.com/office/drawing/2014/main" id="{6B440FAA-202B-4C8A-98F8-673DA53E43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131" y="1289057"/>
            <a:ext cx="4395787" cy="2675366"/>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512629CC-8164-4C04-B18A-BB7B39C89FFE}"/>
              </a:ext>
            </a:extLst>
          </p:cNvPr>
          <p:cNvSpPr txBox="1">
            <a:spLocks/>
          </p:cNvSpPr>
          <p:nvPr/>
        </p:nvSpPr>
        <p:spPr>
          <a:xfrm>
            <a:off x="5005387" y="1138228"/>
            <a:ext cx="6764279" cy="5304654"/>
          </a:xfrm>
          <a:prstGeom prst="rect">
            <a:avLst/>
          </a:prstGeom>
        </p:spPr>
        <p:txBody>
          <a:bodyPr>
            <a:normAutofit fontScale="5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b="1" dirty="0"/>
              <a:t>Advantages</a:t>
            </a:r>
          </a:p>
          <a:p>
            <a:pPr lvl="1"/>
            <a:r>
              <a:rPr lang="en-US" dirty="0"/>
              <a:t>You can write, maintain, and deploy each microservice separately.</a:t>
            </a:r>
          </a:p>
          <a:p>
            <a:pPr lvl="1"/>
            <a:r>
              <a:rPr lang="en-US" dirty="0"/>
              <a:t>A microservices architecture should be easier to scale, as you can scale only the microservices that need to be scaled. There’s no need to scale the less frequently used pieces of the application.</a:t>
            </a:r>
          </a:p>
          <a:p>
            <a:pPr lvl="1"/>
            <a:r>
              <a:rPr lang="en-US" dirty="0"/>
              <a:t>It’s easier to rewrite pieces of the application because they’re smaller and less coupled to other parts.</a:t>
            </a:r>
          </a:p>
          <a:p>
            <a:r>
              <a:rPr lang="en-US" b="1" dirty="0"/>
              <a:t>Disadvantages</a:t>
            </a:r>
          </a:p>
          <a:p>
            <a:pPr lvl="1"/>
            <a:r>
              <a:rPr lang="en-US" dirty="0"/>
              <a:t>Contrary to what you might expect, it’s actually easier to write a well-structured monolith at first and split it up into microservices later. With microservices, a lot of extra concerns come into play: communication, coordination, backward compatibility, logging, etc. Teams that miss the necessary skill to write a well-structured monolith will probably have a hard time writing a good set of microservices.</a:t>
            </a:r>
          </a:p>
          <a:p>
            <a:pPr lvl="1"/>
            <a:r>
              <a:rPr lang="en-US" dirty="0"/>
              <a:t>A single action of a user can pass through multiple microservices. There are more points of failure, and when something does go wrong, it can take more time to pinpoint the problem.</a:t>
            </a:r>
          </a:p>
          <a:p>
            <a:r>
              <a:rPr lang="en-US" b="1" dirty="0"/>
              <a:t>Ideal for:</a:t>
            </a:r>
          </a:p>
          <a:p>
            <a:pPr lvl="1"/>
            <a:r>
              <a:rPr lang="en-US" dirty="0"/>
              <a:t>Applications where certain parts will be used intensively and need to be scaled</a:t>
            </a:r>
          </a:p>
          <a:p>
            <a:pPr lvl="1"/>
            <a:r>
              <a:rPr lang="en-US" dirty="0"/>
              <a:t>Services that provide functionality to several other applications</a:t>
            </a:r>
          </a:p>
          <a:p>
            <a:pPr lvl="1"/>
            <a:r>
              <a:rPr lang="en-US" dirty="0"/>
              <a:t>Applications that would become very complex if combined into one monolith</a:t>
            </a:r>
          </a:p>
          <a:p>
            <a:pPr lvl="1"/>
            <a:r>
              <a:rPr lang="en-US" dirty="0"/>
              <a:t>Applications where clear </a:t>
            </a:r>
            <a:r>
              <a:rPr lang="en-US" dirty="0">
                <a:hlinkClick r:id="rId4"/>
              </a:rPr>
              <a:t>bounded contexts</a:t>
            </a:r>
            <a:r>
              <a:rPr lang="en-US" dirty="0"/>
              <a:t> can be defined</a:t>
            </a:r>
          </a:p>
          <a:p>
            <a:endParaRPr lang="en-GB" dirty="0"/>
          </a:p>
        </p:txBody>
      </p:sp>
    </p:spTree>
    <p:extLst>
      <p:ext uri="{BB962C8B-B14F-4D97-AF65-F5344CB8AC3E}">
        <p14:creationId xmlns:p14="http://schemas.microsoft.com/office/powerpoint/2010/main" val="1391175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B01F4-BA33-4F7F-9CC2-E0AB74CCD7F3}"/>
              </a:ext>
            </a:extLst>
          </p:cNvPr>
          <p:cNvSpPr>
            <a:spLocks noGrp="1"/>
          </p:cNvSpPr>
          <p:nvPr>
            <p:ph type="title"/>
          </p:nvPr>
        </p:nvSpPr>
        <p:spPr>
          <a:xfrm>
            <a:off x="609600" y="274638"/>
            <a:ext cx="10972800" cy="1143000"/>
          </a:xfrm>
        </p:spPr>
        <p:txBody>
          <a:bodyPr/>
          <a:lstStyle/>
          <a:p>
            <a:r>
              <a:rPr lang="et-EE" dirty="0"/>
              <a:t>Kas need on ainsad mudelid?</a:t>
            </a:r>
            <a:endParaRPr lang="en-GB" dirty="0"/>
          </a:p>
        </p:txBody>
      </p:sp>
      <p:sp>
        <p:nvSpPr>
          <p:cNvPr id="3" name="Content Placeholder 2">
            <a:extLst>
              <a:ext uri="{FF2B5EF4-FFF2-40B4-BE49-F238E27FC236}">
                <a16:creationId xmlns:a16="http://schemas.microsoft.com/office/drawing/2014/main" id="{DED94E22-2AAD-47AC-A69F-8601996373B9}"/>
              </a:ext>
            </a:extLst>
          </p:cNvPr>
          <p:cNvSpPr txBox="1">
            <a:spLocks/>
          </p:cNvSpPr>
          <p:nvPr/>
        </p:nvSpPr>
        <p:spPr>
          <a:xfrm>
            <a:off x="609600" y="1600202"/>
            <a:ext cx="10972800" cy="3447584"/>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anose="020B0604020202020204" pitchFamily="34" charset="0"/>
              <a:buNone/>
              <a:defRPr sz="2400" b="0" kern="1200">
                <a:solidFill>
                  <a:schemeClr val="bg2">
                    <a:lumMod val="40000"/>
                    <a:lumOff val="60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r>
              <a:rPr lang="et-EE" dirty="0">
                <a:solidFill>
                  <a:schemeClr val="tx1"/>
                </a:solidFill>
              </a:rPr>
              <a:t>Ei, mudeleid on veel, samuti on võimalik mudeleid kombineerida.</a:t>
            </a:r>
          </a:p>
          <a:p>
            <a:r>
              <a:rPr lang="et-EE" dirty="0">
                <a:solidFill>
                  <a:schemeClr val="tx1"/>
                </a:solidFill>
              </a:rPr>
              <a:t>Esmase mudeli paneb paika projekti muster, kliendi vajadused, võimekus ja võimalikud nõuded.</a:t>
            </a:r>
          </a:p>
          <a:p>
            <a:r>
              <a:rPr lang="et-EE" dirty="0">
                <a:solidFill>
                  <a:schemeClr val="tx1"/>
                </a:solidFill>
              </a:rPr>
              <a:t>Mudel võib muutuda esmasel prototüüpimisel, kuid hilisem muutus on üldjuhul võimalik vaid täieliku versiooni vahetusega, ehk teisisõnu eelneva tarkvara mahakandmisel.</a:t>
            </a:r>
          </a:p>
          <a:p>
            <a:pPr lvl="1"/>
            <a:r>
              <a:rPr lang="et-EE" dirty="0"/>
              <a:t>Erandiks siin on mudeli kombineerimine / laiendamine kus poogitakse juurde üldjuhul kolmandate osapoolte liideseid.</a:t>
            </a:r>
            <a:endParaRPr lang="en-GB" dirty="0"/>
          </a:p>
        </p:txBody>
      </p:sp>
    </p:spTree>
    <p:extLst>
      <p:ext uri="{BB962C8B-B14F-4D97-AF65-F5344CB8AC3E}">
        <p14:creationId xmlns:p14="http://schemas.microsoft.com/office/powerpoint/2010/main" val="3379820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3937D-CCF2-4781-986B-F0822D454AF8}"/>
              </a:ext>
            </a:extLst>
          </p:cNvPr>
          <p:cNvSpPr txBox="1">
            <a:spLocks/>
          </p:cNvSpPr>
          <p:nvPr/>
        </p:nvSpPr>
        <p:spPr>
          <a:xfrm>
            <a:off x="914400" y="2130426"/>
            <a:ext cx="103632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200" kern="1200">
                <a:solidFill>
                  <a:schemeClr val="tx1"/>
                </a:solidFill>
                <a:latin typeface="+mj-lt"/>
                <a:ea typeface="+mj-ea"/>
                <a:cs typeface="+mj-cs"/>
              </a:defRPr>
            </a:lvl1pPr>
          </a:lstStyle>
          <a:p>
            <a:r>
              <a:rPr lang="et-EE"/>
              <a:t>Kodeerimine</a:t>
            </a:r>
            <a:endParaRPr lang="en-GB" dirty="0"/>
          </a:p>
        </p:txBody>
      </p:sp>
      <p:sp>
        <p:nvSpPr>
          <p:cNvPr id="3" name="Subtitle 2">
            <a:extLst>
              <a:ext uri="{FF2B5EF4-FFF2-40B4-BE49-F238E27FC236}">
                <a16:creationId xmlns:a16="http://schemas.microsoft.com/office/drawing/2014/main" id="{11A5CE51-7460-4772-8462-095A154605C0}"/>
              </a:ext>
            </a:extLst>
          </p:cNvPr>
          <p:cNvSpPr txBox="1">
            <a:spLocks/>
          </p:cNvSpPr>
          <p:nvPr/>
        </p:nvSpPr>
        <p:spPr>
          <a:xfrm>
            <a:off x="1828800" y="3886200"/>
            <a:ext cx="8534400" cy="1752600"/>
          </a:xfrm>
          <a:prstGeom prst="rect">
            <a:avLst/>
          </a:prstGeom>
        </p:spPr>
        <p:txBody>
          <a:bodyPr vert="horz" lIns="91440" tIns="45720" rIns="91440" bIns="45720" rtlCol="0" anchor="b">
            <a:noAutofit/>
          </a:bodyPr>
          <a:lstStyle>
            <a:lvl1pPr marL="0" indent="0" algn="l" defTabSz="914400" rtl="0" eaLnBrk="1" latinLnBrk="0" hangingPunct="1">
              <a:spcBef>
                <a:spcPct val="20000"/>
              </a:spcBef>
              <a:buFont typeface="Arial" panose="020B0604020202020204" pitchFamily="34" charset="0"/>
              <a:buNone/>
              <a:defRPr sz="2400" b="0" kern="1200">
                <a:solidFill>
                  <a:schemeClr val="bg2">
                    <a:lumMod val="40000"/>
                    <a:lumOff val="60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r>
              <a:rPr lang="et-EE" dirty="0">
                <a:solidFill>
                  <a:schemeClr val="tx1"/>
                </a:solidFill>
              </a:rPr>
              <a:t>Mustrid, teegid, valikud… (</a:t>
            </a:r>
            <a:r>
              <a:rPr lang="et-EE" b="1" dirty="0">
                <a:solidFill>
                  <a:schemeClr val="tx1"/>
                </a:solidFill>
              </a:rPr>
              <a:t>OMG</a:t>
            </a:r>
            <a:r>
              <a:rPr lang="et-EE" dirty="0">
                <a:solidFill>
                  <a:schemeClr val="tx1"/>
                </a:solidFill>
              </a:rPr>
              <a:t>…)</a:t>
            </a:r>
            <a:endParaRPr lang="en-GB" dirty="0">
              <a:solidFill>
                <a:schemeClr val="tx1"/>
              </a:solidFill>
            </a:endParaRPr>
          </a:p>
        </p:txBody>
      </p:sp>
    </p:spTree>
    <p:extLst>
      <p:ext uri="{BB962C8B-B14F-4D97-AF65-F5344CB8AC3E}">
        <p14:creationId xmlns:p14="http://schemas.microsoft.com/office/powerpoint/2010/main" val="3822345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D7DC6-B617-4FEC-B085-8232AC83DB01}"/>
              </a:ext>
            </a:extLst>
          </p:cNvPr>
          <p:cNvSpPr>
            <a:spLocks noGrp="1"/>
          </p:cNvSpPr>
          <p:nvPr>
            <p:ph type="title"/>
          </p:nvPr>
        </p:nvSpPr>
        <p:spPr>
          <a:xfrm>
            <a:off x="609600" y="683940"/>
            <a:ext cx="10972800" cy="733697"/>
          </a:xfrm>
        </p:spPr>
        <p:txBody>
          <a:bodyPr>
            <a:normAutofit fontScale="90000"/>
          </a:bodyPr>
          <a:lstStyle/>
          <a:p>
            <a:r>
              <a:rPr lang="en-GB" b="1" dirty="0"/>
              <a:t>What are Design Patterns?</a:t>
            </a:r>
            <a:br>
              <a:rPr lang="en-GB" b="1" dirty="0"/>
            </a:br>
            <a:endParaRPr lang="en-GB" dirty="0"/>
          </a:p>
        </p:txBody>
      </p:sp>
      <p:sp>
        <p:nvSpPr>
          <p:cNvPr id="3" name="Rectangle 2">
            <a:extLst>
              <a:ext uri="{FF2B5EF4-FFF2-40B4-BE49-F238E27FC236}">
                <a16:creationId xmlns:a16="http://schemas.microsoft.com/office/drawing/2014/main" id="{20544352-D6A9-4A7E-9558-85CCFA339FB0}"/>
              </a:ext>
            </a:extLst>
          </p:cNvPr>
          <p:cNvSpPr/>
          <p:nvPr/>
        </p:nvSpPr>
        <p:spPr>
          <a:xfrm>
            <a:off x="740779" y="1366280"/>
            <a:ext cx="10042968" cy="4893647"/>
          </a:xfrm>
          <a:prstGeom prst="rect">
            <a:avLst/>
          </a:prstGeom>
        </p:spPr>
        <p:txBody>
          <a:bodyPr wrap="square">
            <a:spAutoFit/>
          </a:bodyPr>
          <a:lstStyle/>
          <a:p>
            <a:r>
              <a:rPr lang="en-US" sz="2400" dirty="0">
                <a:latin typeface="Roboto"/>
              </a:rPr>
              <a:t>Design patterns are optimized, reusable solutions to the programming problems that we encounter every day. </a:t>
            </a:r>
            <a:endParaRPr lang="et-EE" sz="2400" dirty="0">
              <a:latin typeface="Roboto"/>
            </a:endParaRPr>
          </a:p>
          <a:p>
            <a:endParaRPr lang="et-EE" sz="2400" dirty="0">
              <a:latin typeface="Roboto"/>
            </a:endParaRPr>
          </a:p>
          <a:p>
            <a:r>
              <a:rPr lang="en-US" sz="2400" dirty="0">
                <a:latin typeface="Roboto"/>
              </a:rPr>
              <a:t>A design pattern is not a class or a library that we can simply plug into our system; it's much more than that. It is a template that has to be implemented in the correct situation. It's not language-specific either. A good design pattern should be implementable in most—if not all—languages, depending on the capabilities of the language.</a:t>
            </a:r>
            <a:endParaRPr lang="et-EE" sz="2400" dirty="0">
              <a:latin typeface="Roboto"/>
            </a:endParaRPr>
          </a:p>
          <a:p>
            <a:endParaRPr lang="et-EE" sz="2400" dirty="0">
              <a:latin typeface="Roboto"/>
            </a:endParaRPr>
          </a:p>
          <a:p>
            <a:r>
              <a:rPr lang="en-US" sz="2400" dirty="0">
                <a:latin typeface="Roboto"/>
              </a:rPr>
              <a:t>Most importantly, any design pattern can be a double-edged sword— if implemented in the wrong place, it can be disastrous and create many problems for you. However, implemented in the right place, at the right time, it can be your savior.</a:t>
            </a:r>
            <a:endParaRPr lang="en-GB" sz="2400" dirty="0"/>
          </a:p>
        </p:txBody>
      </p:sp>
    </p:spTree>
    <p:extLst>
      <p:ext uri="{BB962C8B-B14F-4D97-AF65-F5344CB8AC3E}">
        <p14:creationId xmlns:p14="http://schemas.microsoft.com/office/powerpoint/2010/main" val="3111715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B5274-0CDA-4012-AA43-B1DC7163C0CA}"/>
              </a:ext>
            </a:extLst>
          </p:cNvPr>
          <p:cNvSpPr>
            <a:spLocks noGrp="1"/>
          </p:cNvSpPr>
          <p:nvPr>
            <p:ph type="title"/>
          </p:nvPr>
        </p:nvSpPr>
        <p:spPr>
          <a:xfrm>
            <a:off x="609600" y="274638"/>
            <a:ext cx="10972800" cy="1143000"/>
          </a:xfrm>
        </p:spPr>
        <p:txBody>
          <a:bodyPr/>
          <a:lstStyle/>
          <a:p>
            <a:r>
              <a:rPr lang="en-US" dirty="0"/>
              <a:t>There are three basic kinds of design patterns:</a:t>
            </a:r>
            <a:endParaRPr lang="en-GB" dirty="0"/>
          </a:p>
        </p:txBody>
      </p:sp>
      <p:sp>
        <p:nvSpPr>
          <p:cNvPr id="3" name="Text Placeholder 2">
            <a:extLst>
              <a:ext uri="{FF2B5EF4-FFF2-40B4-BE49-F238E27FC236}">
                <a16:creationId xmlns:a16="http://schemas.microsoft.com/office/drawing/2014/main" id="{4E13A3D2-5A90-4087-9DB9-9AC04FBACA01}"/>
              </a:ext>
            </a:extLst>
          </p:cNvPr>
          <p:cNvSpPr>
            <a:spLocks noGrp="1"/>
          </p:cNvSpPr>
          <p:nvPr>
            <p:ph type="body" idx="1"/>
          </p:nvPr>
        </p:nvSpPr>
        <p:spPr>
          <a:xfrm>
            <a:off x="632947" y="1981200"/>
            <a:ext cx="2946866" cy="576262"/>
          </a:xfrm>
        </p:spPr>
        <p:txBody>
          <a:bodyPr/>
          <a:lstStyle/>
          <a:p>
            <a:r>
              <a:rPr lang="en-GB" b="1" dirty="0">
                <a:solidFill>
                  <a:schemeClr val="tx1"/>
                </a:solidFill>
              </a:rPr>
              <a:t>structural</a:t>
            </a:r>
            <a:endParaRPr lang="en-GB" dirty="0">
              <a:solidFill>
                <a:schemeClr val="tx1"/>
              </a:solidFill>
            </a:endParaRPr>
          </a:p>
        </p:txBody>
      </p:sp>
      <p:sp>
        <p:nvSpPr>
          <p:cNvPr id="4" name="Text Placeholder 3">
            <a:extLst>
              <a:ext uri="{FF2B5EF4-FFF2-40B4-BE49-F238E27FC236}">
                <a16:creationId xmlns:a16="http://schemas.microsoft.com/office/drawing/2014/main" id="{B7D95A36-6E87-4001-9CF0-54265B094C5F}"/>
              </a:ext>
            </a:extLst>
          </p:cNvPr>
          <p:cNvSpPr>
            <a:spLocks noGrp="1"/>
          </p:cNvSpPr>
          <p:nvPr>
            <p:ph type="body" sz="half" idx="15"/>
          </p:nvPr>
        </p:nvSpPr>
        <p:spPr>
          <a:xfrm>
            <a:off x="652463" y="2667000"/>
            <a:ext cx="2927350" cy="1353273"/>
          </a:xfrm>
        </p:spPr>
        <p:txBody>
          <a:bodyPr/>
          <a:lstStyle/>
          <a:p>
            <a:r>
              <a:rPr lang="en-US" b="1" dirty="0"/>
              <a:t>Structural</a:t>
            </a:r>
            <a:r>
              <a:rPr lang="en-US" dirty="0"/>
              <a:t> patterns generally deal with relationships between entities, making it easier for these entities to work together.</a:t>
            </a:r>
            <a:endParaRPr lang="en-GB" dirty="0"/>
          </a:p>
        </p:txBody>
      </p:sp>
      <p:sp>
        <p:nvSpPr>
          <p:cNvPr id="5" name="Text Placeholder 4">
            <a:extLst>
              <a:ext uri="{FF2B5EF4-FFF2-40B4-BE49-F238E27FC236}">
                <a16:creationId xmlns:a16="http://schemas.microsoft.com/office/drawing/2014/main" id="{42FCB608-60D2-416B-8FE3-33ABFC8975FD}"/>
              </a:ext>
            </a:extLst>
          </p:cNvPr>
          <p:cNvSpPr>
            <a:spLocks noGrp="1"/>
          </p:cNvSpPr>
          <p:nvPr>
            <p:ph type="body" sz="quarter" idx="3"/>
          </p:nvPr>
        </p:nvSpPr>
        <p:spPr>
          <a:xfrm>
            <a:off x="3883659" y="1981200"/>
            <a:ext cx="2936241" cy="576262"/>
          </a:xfrm>
        </p:spPr>
        <p:txBody>
          <a:bodyPr/>
          <a:lstStyle/>
          <a:p>
            <a:r>
              <a:rPr lang="en-GB" b="1" dirty="0">
                <a:solidFill>
                  <a:schemeClr val="tx1"/>
                </a:solidFill>
              </a:rPr>
              <a:t>creational</a:t>
            </a:r>
            <a:endParaRPr lang="en-GB" dirty="0">
              <a:solidFill>
                <a:schemeClr val="tx1"/>
              </a:solidFill>
            </a:endParaRPr>
          </a:p>
        </p:txBody>
      </p:sp>
      <p:sp>
        <p:nvSpPr>
          <p:cNvPr id="6" name="Text Placeholder 5">
            <a:extLst>
              <a:ext uri="{FF2B5EF4-FFF2-40B4-BE49-F238E27FC236}">
                <a16:creationId xmlns:a16="http://schemas.microsoft.com/office/drawing/2014/main" id="{13C4904E-507F-4A6F-A16F-C1121512FBCB}"/>
              </a:ext>
            </a:extLst>
          </p:cNvPr>
          <p:cNvSpPr>
            <a:spLocks noGrp="1"/>
          </p:cNvSpPr>
          <p:nvPr>
            <p:ph type="body" sz="half" idx="16"/>
          </p:nvPr>
        </p:nvSpPr>
        <p:spPr>
          <a:xfrm>
            <a:off x="3873106" y="2667000"/>
            <a:ext cx="2946794" cy="1287684"/>
          </a:xfrm>
        </p:spPr>
        <p:txBody>
          <a:bodyPr/>
          <a:lstStyle/>
          <a:p>
            <a:r>
              <a:rPr lang="en-US" b="1" dirty="0"/>
              <a:t>Creational</a:t>
            </a:r>
            <a:r>
              <a:rPr lang="en-US" dirty="0"/>
              <a:t> patterns provide instantiation mechanisms, making it easier to create objects in a way that suits the situation.</a:t>
            </a:r>
            <a:endParaRPr lang="en-GB" dirty="0"/>
          </a:p>
        </p:txBody>
      </p:sp>
      <p:sp>
        <p:nvSpPr>
          <p:cNvPr id="7" name="Text Placeholder 6">
            <a:extLst>
              <a:ext uri="{FF2B5EF4-FFF2-40B4-BE49-F238E27FC236}">
                <a16:creationId xmlns:a16="http://schemas.microsoft.com/office/drawing/2014/main" id="{E6868432-114B-4DB1-920A-C1524FFB85BC}"/>
              </a:ext>
            </a:extLst>
          </p:cNvPr>
          <p:cNvSpPr>
            <a:spLocks noGrp="1"/>
          </p:cNvSpPr>
          <p:nvPr>
            <p:ph type="body" sz="quarter" idx="13"/>
          </p:nvPr>
        </p:nvSpPr>
        <p:spPr>
          <a:xfrm>
            <a:off x="7124700" y="1981200"/>
            <a:ext cx="2932113" cy="576262"/>
          </a:xfrm>
        </p:spPr>
        <p:txBody>
          <a:bodyPr/>
          <a:lstStyle/>
          <a:p>
            <a:r>
              <a:rPr lang="en-GB" b="1" dirty="0">
                <a:solidFill>
                  <a:schemeClr val="tx1"/>
                </a:solidFill>
              </a:rPr>
              <a:t>behavioural</a:t>
            </a:r>
            <a:endParaRPr lang="en-GB" dirty="0">
              <a:solidFill>
                <a:schemeClr val="tx1"/>
              </a:solidFill>
            </a:endParaRPr>
          </a:p>
        </p:txBody>
      </p:sp>
      <p:sp>
        <p:nvSpPr>
          <p:cNvPr id="8" name="Text Placeholder 7">
            <a:extLst>
              <a:ext uri="{FF2B5EF4-FFF2-40B4-BE49-F238E27FC236}">
                <a16:creationId xmlns:a16="http://schemas.microsoft.com/office/drawing/2014/main" id="{FA1DD857-55B4-43CB-AEBE-F36FD9E81C93}"/>
              </a:ext>
            </a:extLst>
          </p:cNvPr>
          <p:cNvSpPr>
            <a:spLocks noGrp="1"/>
          </p:cNvSpPr>
          <p:nvPr>
            <p:ph type="body" sz="half" idx="17"/>
          </p:nvPr>
        </p:nvSpPr>
        <p:spPr>
          <a:xfrm>
            <a:off x="7124700" y="2667000"/>
            <a:ext cx="2932113" cy="1395714"/>
          </a:xfrm>
        </p:spPr>
        <p:txBody>
          <a:bodyPr/>
          <a:lstStyle/>
          <a:p>
            <a:r>
              <a:rPr lang="en-US" b="1" dirty="0"/>
              <a:t>Behavioral</a:t>
            </a:r>
            <a:r>
              <a:rPr lang="en-US" dirty="0"/>
              <a:t> patterns are used in communications between entities and make it easier and more flexible for these entities to communicate.</a:t>
            </a:r>
            <a:endParaRPr lang="en-GB" dirty="0"/>
          </a:p>
        </p:txBody>
      </p:sp>
      <p:sp>
        <p:nvSpPr>
          <p:cNvPr id="9" name="Rectangle 8">
            <a:extLst>
              <a:ext uri="{FF2B5EF4-FFF2-40B4-BE49-F238E27FC236}">
                <a16:creationId xmlns:a16="http://schemas.microsoft.com/office/drawing/2014/main" id="{55C6FC9A-C3D2-42C5-B35C-ECF6AA76C2B9}"/>
              </a:ext>
            </a:extLst>
          </p:cNvPr>
          <p:cNvSpPr/>
          <p:nvPr/>
        </p:nvSpPr>
        <p:spPr>
          <a:xfrm>
            <a:off x="5676959" y="3954684"/>
            <a:ext cx="6096000" cy="2031325"/>
          </a:xfrm>
          <a:prstGeom prst="rect">
            <a:avLst/>
          </a:prstGeom>
        </p:spPr>
        <p:style>
          <a:lnRef idx="3">
            <a:schemeClr val="lt1"/>
          </a:lnRef>
          <a:fillRef idx="1">
            <a:schemeClr val="accent4"/>
          </a:fillRef>
          <a:effectRef idx="1">
            <a:schemeClr val="accent4"/>
          </a:effectRef>
          <a:fontRef idx="minor">
            <a:schemeClr val="lt1"/>
          </a:fontRef>
        </p:style>
        <p:txBody>
          <a:bodyPr>
            <a:spAutoFit/>
          </a:bodyPr>
          <a:lstStyle/>
          <a:p>
            <a:r>
              <a:rPr lang="en-US" b="1" dirty="0">
                <a:latin typeface="Roboto"/>
              </a:rPr>
              <a:t>Why should we use them?</a:t>
            </a:r>
          </a:p>
          <a:p>
            <a:r>
              <a:rPr lang="en-US" dirty="0">
                <a:latin typeface="Roboto"/>
              </a:rPr>
              <a:t>Design patterns are, by principle, well-thought out solutions to programming problems. Many programmers have encountered these problems before, and have used these 'solutions' to remedy them. If you encounter these problems, why recreate a solution when you can use an already proven answer?</a:t>
            </a:r>
            <a:endParaRPr lang="en-US" b="0" i="0" dirty="0">
              <a:effectLst/>
              <a:latin typeface="Roboto"/>
            </a:endParaRPr>
          </a:p>
        </p:txBody>
      </p:sp>
    </p:spTree>
    <p:extLst>
      <p:ext uri="{BB962C8B-B14F-4D97-AF65-F5344CB8AC3E}">
        <p14:creationId xmlns:p14="http://schemas.microsoft.com/office/powerpoint/2010/main" val="1250778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90597-0D15-475D-8337-13FF76102ADF}"/>
              </a:ext>
            </a:extLst>
          </p:cNvPr>
          <p:cNvSpPr>
            <a:spLocks noGrp="1"/>
          </p:cNvSpPr>
          <p:nvPr>
            <p:ph type="title"/>
          </p:nvPr>
        </p:nvSpPr>
        <p:spPr>
          <a:xfrm>
            <a:off x="609600" y="274638"/>
            <a:ext cx="10972800" cy="1143000"/>
          </a:xfrm>
        </p:spPr>
        <p:txBody>
          <a:bodyPr/>
          <a:lstStyle/>
          <a:p>
            <a:r>
              <a:rPr lang="et-EE" dirty="0"/>
              <a:t>Palju neid mustreid siis on?</a:t>
            </a:r>
            <a:endParaRPr lang="en-GB" dirty="0"/>
          </a:p>
        </p:txBody>
      </p:sp>
      <p:pic>
        <p:nvPicPr>
          <p:cNvPr id="3" name="Picture 2" descr="https://s3.amazonaws.com/nettuts/733_design/images/strategy.jpg">
            <a:extLst>
              <a:ext uri="{FF2B5EF4-FFF2-40B4-BE49-F238E27FC236}">
                <a16:creationId xmlns:a16="http://schemas.microsoft.com/office/drawing/2014/main" id="{25823E93-0B7B-48CA-9101-D34AA8A2D0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315174"/>
            <a:ext cx="3462717" cy="115423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https://s3.amazonaws.com/nettuts/733_design/images/adapter.jpg">
            <a:extLst>
              <a:ext uri="{FF2B5EF4-FFF2-40B4-BE49-F238E27FC236}">
                <a16:creationId xmlns:a16="http://schemas.microsoft.com/office/drawing/2014/main" id="{8B49B12B-BDA0-4BF5-9665-E337C9F089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8461" y="1315173"/>
            <a:ext cx="3462716" cy="115423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https://s3.amazonaws.com/nettuts/733_design/images/factory.jpg">
            <a:extLst>
              <a:ext uri="{FF2B5EF4-FFF2-40B4-BE49-F238E27FC236}">
                <a16:creationId xmlns:a16="http://schemas.microsoft.com/office/drawing/2014/main" id="{71A3731D-244B-43BE-A6FC-3C5213E8E4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2589788"/>
            <a:ext cx="3462717" cy="11542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https://s3.amazonaws.com/nettuts/733_design/images/decorator.jpg">
            <a:extLst>
              <a:ext uri="{FF2B5EF4-FFF2-40B4-BE49-F238E27FC236}">
                <a16:creationId xmlns:a16="http://schemas.microsoft.com/office/drawing/2014/main" id="{F79F1711-49D2-4477-AF5B-D4C889B411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8461" y="2589788"/>
            <a:ext cx="3462717" cy="115423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descr="https://s3.amazonaws.com/nettuts/733_design/images/singleton.jpg">
            <a:extLst>
              <a:ext uri="{FF2B5EF4-FFF2-40B4-BE49-F238E27FC236}">
                <a16:creationId xmlns:a16="http://schemas.microsoft.com/office/drawing/2014/main" id="{C7F05676-9D32-4BF4-BD59-03FC2C810A0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3827870"/>
            <a:ext cx="3462717" cy="115423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D852A0D1-B40F-4850-80B1-F831883FB8D7}"/>
              </a:ext>
            </a:extLst>
          </p:cNvPr>
          <p:cNvSpPr/>
          <p:nvPr/>
        </p:nvSpPr>
        <p:spPr>
          <a:xfrm>
            <a:off x="4318450" y="4303457"/>
            <a:ext cx="6096000" cy="1477328"/>
          </a:xfrm>
          <a:prstGeom prst="rect">
            <a:avLst/>
          </a:prstGeom>
        </p:spPr>
        <p:txBody>
          <a:bodyPr>
            <a:spAutoFit/>
          </a:bodyPr>
          <a:lstStyle/>
          <a:p>
            <a:r>
              <a:rPr lang="et-EE" dirty="0"/>
              <a:t>JA VEEL OI KUI PALJU…</a:t>
            </a:r>
          </a:p>
          <a:p>
            <a:endParaRPr lang="et-EE" dirty="0"/>
          </a:p>
          <a:p>
            <a:r>
              <a:rPr lang="et-EE" dirty="0"/>
              <a:t>Algatuseks:</a:t>
            </a:r>
          </a:p>
          <a:p>
            <a:r>
              <a:rPr lang="en-GB" dirty="0"/>
              <a:t>https://en.wikibooks.org/wiki/Introduction_to_Software_Engineering/Architecture/Design_Patterns</a:t>
            </a:r>
          </a:p>
        </p:txBody>
      </p:sp>
    </p:spTree>
    <p:extLst>
      <p:ext uri="{BB962C8B-B14F-4D97-AF65-F5344CB8AC3E}">
        <p14:creationId xmlns:p14="http://schemas.microsoft.com/office/powerpoint/2010/main" val="3012549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1252FE-FA64-43F9-9F7E-A2EA3EA751A4}"/>
              </a:ext>
            </a:extLst>
          </p:cNvPr>
          <p:cNvSpPr txBox="1"/>
          <p:nvPr/>
        </p:nvSpPr>
        <p:spPr>
          <a:xfrm>
            <a:off x="279423" y="3083812"/>
            <a:ext cx="11444159" cy="584775"/>
          </a:xfrm>
          <a:prstGeom prst="rect">
            <a:avLst/>
          </a:prstGeom>
          <a:noFill/>
        </p:spPr>
        <p:txBody>
          <a:bodyPr wrap="none" rtlCol="0">
            <a:spAutoFit/>
          </a:bodyPr>
          <a:lstStyle/>
          <a:p>
            <a:r>
              <a:rPr lang="et-EE" sz="3200" dirty="0"/>
              <a:t>AGA IKKAGI… MILLEKS MEIL ON KOODIMUSTREID VAJA ?!</a:t>
            </a:r>
            <a:endParaRPr lang="en-GB" sz="3200" dirty="0"/>
          </a:p>
        </p:txBody>
      </p:sp>
    </p:spTree>
    <p:extLst>
      <p:ext uri="{BB962C8B-B14F-4D97-AF65-F5344CB8AC3E}">
        <p14:creationId xmlns:p14="http://schemas.microsoft.com/office/powerpoint/2010/main" val="1768858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1981200" y="274638"/>
            <a:ext cx="8229600" cy="1143000"/>
          </a:xfrm>
        </p:spPr>
        <p:txBody>
          <a:bodyPr>
            <a:normAutofit/>
          </a:bodyPr>
          <a:lstStyle/>
          <a:p>
            <a:pPr algn="l"/>
            <a:r>
              <a:rPr lang="et-EE" sz="4000"/>
              <a:t>Kes on Arhitekt?</a:t>
            </a:r>
            <a:endParaRPr lang="et-EE" sz="4000" dirty="0">
              <a:latin typeface="Proxima Nova Rg" pitchFamily="50" charset="-70"/>
            </a:endParaRPr>
          </a:p>
        </p:txBody>
      </p:sp>
      <p:pic>
        <p:nvPicPr>
          <p:cNvPr id="4" name="Picture 2" descr="https://cdn-images-1.medium.com/max/1200/1*6ZOJNn4SDSD9KYlFHr34_A.png">
            <a:extLst>
              <a:ext uri="{FF2B5EF4-FFF2-40B4-BE49-F238E27FC236}">
                <a16:creationId xmlns:a16="http://schemas.microsoft.com/office/drawing/2014/main" id="{F4B3692C-83C5-4C40-9BD5-F08D2FFFF4D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81200" y="1987518"/>
            <a:ext cx="8229600" cy="37513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F6F67DA-E263-4A18-9FE0-18447E4CF837}"/>
              </a:ext>
            </a:extLst>
          </p:cNvPr>
          <p:cNvSpPr txBox="1"/>
          <p:nvPr/>
        </p:nvSpPr>
        <p:spPr>
          <a:xfrm>
            <a:off x="5757214" y="5829004"/>
            <a:ext cx="6074099" cy="369332"/>
          </a:xfrm>
          <a:prstGeom prst="rect">
            <a:avLst/>
          </a:prstGeom>
          <a:noFill/>
        </p:spPr>
        <p:txBody>
          <a:bodyPr wrap="none" rtlCol="0">
            <a:spAutoFit/>
          </a:bodyPr>
          <a:lstStyle/>
          <a:p>
            <a:r>
              <a:rPr lang="et-EE" dirty="0"/>
              <a:t>Arvasite et see on universaalne ühtne roll? … ei ole </a:t>
            </a:r>
            <a:r>
              <a:rPr lang="et-EE" dirty="0">
                <a:sym typeface="Wingdings" panose="05000000000000000000" pitchFamily="2" charset="2"/>
              </a:rPr>
              <a:t></a:t>
            </a:r>
            <a:endParaRPr lang="en-GB" dirty="0"/>
          </a:p>
        </p:txBody>
      </p:sp>
    </p:spTree>
    <p:extLst>
      <p:ext uri="{BB962C8B-B14F-4D97-AF65-F5344CB8AC3E}">
        <p14:creationId xmlns:p14="http://schemas.microsoft.com/office/powerpoint/2010/main" val="3246990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00E92-F95D-4350-A7BA-A09041BA0184}"/>
              </a:ext>
            </a:extLst>
          </p:cNvPr>
          <p:cNvSpPr>
            <a:spLocks noGrp="1"/>
          </p:cNvSpPr>
          <p:nvPr>
            <p:ph type="title"/>
          </p:nvPr>
        </p:nvSpPr>
        <p:spPr>
          <a:xfrm>
            <a:off x="609600" y="274638"/>
            <a:ext cx="10972800" cy="1143000"/>
          </a:xfrm>
        </p:spPr>
        <p:txBody>
          <a:bodyPr/>
          <a:lstStyle/>
          <a:p>
            <a:r>
              <a:rPr lang="et-EE" dirty="0"/>
              <a:t>Sest eksisteerivad anti-mustrid</a:t>
            </a:r>
            <a:endParaRPr lang="en-GB" dirty="0"/>
          </a:p>
        </p:txBody>
      </p:sp>
      <p:sp>
        <p:nvSpPr>
          <p:cNvPr id="3" name="Content Placeholder 2">
            <a:extLst>
              <a:ext uri="{FF2B5EF4-FFF2-40B4-BE49-F238E27FC236}">
                <a16:creationId xmlns:a16="http://schemas.microsoft.com/office/drawing/2014/main" id="{880E8266-A0FF-44AD-898C-6837001096FB}"/>
              </a:ext>
            </a:extLst>
          </p:cNvPr>
          <p:cNvSpPr txBox="1">
            <a:spLocks/>
          </p:cNvSpPr>
          <p:nvPr/>
        </p:nvSpPr>
        <p:spPr>
          <a:xfrm>
            <a:off x="646111" y="1331259"/>
            <a:ext cx="8946541" cy="4195481"/>
          </a:xfrm>
          <a:prstGeom prst="rect">
            <a:avLst/>
          </a:prstGeom>
        </p:spPr>
        <p:txBody>
          <a:bodyPr vert="horz" lIns="91440" tIns="45720" rIns="91440" bIns="45720" rtlCol="0" anchor="b">
            <a:normAutofit fontScale="92500" lnSpcReduction="20000"/>
          </a:bodyPr>
          <a:lstStyle>
            <a:lvl1pPr marL="0" indent="0" algn="l" defTabSz="914400" rtl="0" eaLnBrk="1" latinLnBrk="0" hangingPunct="1">
              <a:spcBef>
                <a:spcPct val="20000"/>
              </a:spcBef>
              <a:buFont typeface="Arial" panose="020B0604020202020204" pitchFamily="34" charset="0"/>
              <a:buNone/>
              <a:defRPr sz="2400" b="0" kern="1200">
                <a:solidFill>
                  <a:schemeClr val="bg2">
                    <a:lumMod val="40000"/>
                    <a:lumOff val="60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r>
              <a:rPr lang="en-GB" b="1"/>
              <a:t>Spaghetti</a:t>
            </a:r>
            <a:endParaRPr lang="et-EE" b="1"/>
          </a:p>
          <a:p>
            <a:pPr lvl="1"/>
            <a:r>
              <a:rPr lang="en-US"/>
              <a:t>Spaghetti code is like the noodles: it is very long. Although the noodles are delicious, code the longer it gets is not.</a:t>
            </a:r>
            <a:endParaRPr lang="en-GB"/>
          </a:p>
          <a:p>
            <a:r>
              <a:rPr lang="en-GB" b="1"/>
              <a:t>Blob</a:t>
            </a:r>
            <a:endParaRPr lang="et-EE" b="1"/>
          </a:p>
          <a:p>
            <a:pPr lvl="1"/>
            <a:r>
              <a:rPr lang="en-US"/>
              <a:t>A blob is a class with a lot of attributes and methods. Quite often these are not even related. You can detect this smell with your favorite code analysis tool, by listing classes with lots of attributes and methods or many lines of code. Usually splitting this class into several smaller classes will help here.</a:t>
            </a:r>
            <a:endParaRPr lang="en-GB"/>
          </a:p>
          <a:p>
            <a:r>
              <a:rPr lang="en-GB" b="1"/>
              <a:t>Copy and Paste</a:t>
            </a:r>
            <a:endParaRPr lang="et-EE" b="1"/>
          </a:p>
          <a:p>
            <a:pPr lvl="1"/>
            <a:r>
              <a:rPr lang="en-US"/>
              <a:t>As the name implies, somebody copied some code from some place to another place. It is the simplest way to duplicate functionality, but it should be avoided for many reasons. The simplest solution is to turn the code into a method instead, or use inheritance.</a:t>
            </a:r>
            <a:endParaRPr lang="en-GB"/>
          </a:p>
          <a:p>
            <a:r>
              <a:rPr lang="et-EE"/>
              <a:t>Ja palju veel…</a:t>
            </a:r>
            <a:endParaRPr lang="en-GB" dirty="0"/>
          </a:p>
        </p:txBody>
      </p:sp>
      <p:sp>
        <p:nvSpPr>
          <p:cNvPr id="4" name="Rectangle 3">
            <a:extLst>
              <a:ext uri="{FF2B5EF4-FFF2-40B4-BE49-F238E27FC236}">
                <a16:creationId xmlns:a16="http://schemas.microsoft.com/office/drawing/2014/main" id="{65B14954-2F60-46D5-841C-C00122B0A578}"/>
              </a:ext>
            </a:extLst>
          </p:cNvPr>
          <p:cNvSpPr/>
          <p:nvPr/>
        </p:nvSpPr>
        <p:spPr>
          <a:xfrm>
            <a:off x="980353" y="5682720"/>
            <a:ext cx="10655862" cy="369332"/>
          </a:xfrm>
          <a:prstGeom prst="rect">
            <a:avLst/>
          </a:prstGeom>
        </p:spPr>
        <p:txBody>
          <a:bodyPr wrap="square">
            <a:spAutoFit/>
          </a:bodyPr>
          <a:lstStyle/>
          <a:p>
            <a:r>
              <a:rPr lang="en-GB" dirty="0"/>
              <a:t>https://en.wikibooks.org/wiki/Introduction_to_Software_Engineering/Architecture/Anti-Patterns</a:t>
            </a:r>
          </a:p>
        </p:txBody>
      </p:sp>
    </p:spTree>
    <p:extLst>
      <p:ext uri="{BB962C8B-B14F-4D97-AF65-F5344CB8AC3E}">
        <p14:creationId xmlns:p14="http://schemas.microsoft.com/office/powerpoint/2010/main" val="3400917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3DFE632E-6BC2-497A-9205-05EC2EC980B7}"/>
              </a:ext>
            </a:extLst>
          </p:cNvPr>
          <p:cNvSpPr>
            <a:spLocks noGrp="1"/>
          </p:cNvSpPr>
          <p:nvPr>
            <p:ph type="title"/>
          </p:nvPr>
        </p:nvSpPr>
        <p:spPr>
          <a:xfrm>
            <a:off x="609600" y="274638"/>
            <a:ext cx="10972800" cy="1143000"/>
          </a:xfrm>
        </p:spPr>
        <p:txBody>
          <a:bodyPr/>
          <a:lstStyle/>
          <a:p>
            <a:r>
              <a:rPr lang="et-EE" dirty="0"/>
              <a:t>Kodeerida või integreerida?</a:t>
            </a:r>
            <a:endParaRPr lang="en-GB" dirty="0"/>
          </a:p>
        </p:txBody>
      </p:sp>
      <p:sp>
        <p:nvSpPr>
          <p:cNvPr id="3" name="Text Placeholder 4">
            <a:extLst>
              <a:ext uri="{FF2B5EF4-FFF2-40B4-BE49-F238E27FC236}">
                <a16:creationId xmlns:a16="http://schemas.microsoft.com/office/drawing/2014/main" id="{8AD20DEE-1344-4483-A4E3-647CD2ED224D}"/>
              </a:ext>
            </a:extLst>
          </p:cNvPr>
          <p:cNvSpPr>
            <a:spLocks noGrp="1"/>
          </p:cNvSpPr>
          <p:nvPr>
            <p:ph type="body" idx="1"/>
          </p:nvPr>
        </p:nvSpPr>
        <p:spPr>
          <a:xfrm>
            <a:off x="609600" y="1535113"/>
            <a:ext cx="5386917" cy="539014"/>
          </a:xfrm>
        </p:spPr>
        <p:txBody>
          <a:bodyPr/>
          <a:lstStyle/>
          <a:p>
            <a:r>
              <a:rPr lang="et-EE" dirty="0">
                <a:solidFill>
                  <a:schemeClr val="tx1"/>
                </a:solidFill>
              </a:rPr>
              <a:t>Kodeerida</a:t>
            </a:r>
            <a:endParaRPr lang="en-GB" dirty="0">
              <a:solidFill>
                <a:schemeClr val="tx1"/>
              </a:solidFill>
            </a:endParaRPr>
          </a:p>
        </p:txBody>
      </p:sp>
      <p:sp>
        <p:nvSpPr>
          <p:cNvPr id="4" name="Content Placeholder 5">
            <a:extLst>
              <a:ext uri="{FF2B5EF4-FFF2-40B4-BE49-F238E27FC236}">
                <a16:creationId xmlns:a16="http://schemas.microsoft.com/office/drawing/2014/main" id="{84E17580-A8DB-4947-B330-39E00D910AA0}"/>
              </a:ext>
            </a:extLst>
          </p:cNvPr>
          <p:cNvSpPr txBox="1">
            <a:spLocks/>
          </p:cNvSpPr>
          <p:nvPr/>
        </p:nvSpPr>
        <p:spPr>
          <a:xfrm>
            <a:off x="505522" y="2003890"/>
            <a:ext cx="5386917" cy="395128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t-EE" dirty="0"/>
              <a:t>Kõrgendatud turvanõuded</a:t>
            </a:r>
          </a:p>
          <a:p>
            <a:r>
              <a:rPr lang="et-EE" dirty="0"/>
              <a:t>Minimalistlik funktsionaalsus (või vajadused kergelt kaetavad raamistiku poolt)</a:t>
            </a:r>
          </a:p>
          <a:p>
            <a:r>
              <a:rPr lang="et-EE" dirty="0"/>
              <a:t>Unikaalne funktsionaalsus</a:t>
            </a:r>
          </a:p>
          <a:p>
            <a:r>
              <a:rPr lang="et-EE" dirty="0"/>
              <a:t>Kõrgendatud nõuded optimeeritusele (minimalistic footprint)</a:t>
            </a:r>
            <a:endParaRPr lang="en-GB" dirty="0"/>
          </a:p>
        </p:txBody>
      </p:sp>
      <p:sp>
        <p:nvSpPr>
          <p:cNvPr id="5" name="Text Placeholder 6">
            <a:extLst>
              <a:ext uri="{FF2B5EF4-FFF2-40B4-BE49-F238E27FC236}">
                <a16:creationId xmlns:a16="http://schemas.microsoft.com/office/drawing/2014/main" id="{CEC3A118-80B2-48D0-A182-1D69DB8CE136}"/>
              </a:ext>
            </a:extLst>
          </p:cNvPr>
          <p:cNvSpPr txBox="1">
            <a:spLocks/>
          </p:cNvSpPr>
          <p:nvPr/>
        </p:nvSpPr>
        <p:spPr>
          <a:xfrm>
            <a:off x="6193368" y="1535113"/>
            <a:ext cx="5389033" cy="434936"/>
          </a:xfrm>
          <a:prstGeom prst="rect">
            <a:avLst/>
          </a:prstGeom>
        </p:spPr>
        <p:txBody>
          <a:bodyPr vert="horz" lIns="91440" tIns="45720" rIns="91440" bIns="45720" rtlCol="0" anchor="b">
            <a:noAutofit/>
          </a:bodyPr>
          <a:lstStyle>
            <a:lvl1pPr marL="0" indent="0" algn="l" defTabSz="914400" rtl="0" eaLnBrk="1" latinLnBrk="0" hangingPunct="1">
              <a:spcBef>
                <a:spcPct val="20000"/>
              </a:spcBef>
              <a:buFont typeface="Arial" panose="020B0604020202020204" pitchFamily="34" charset="0"/>
              <a:buNone/>
              <a:defRPr sz="2400" b="0" kern="1200">
                <a:solidFill>
                  <a:schemeClr val="bg2">
                    <a:lumMod val="40000"/>
                    <a:lumOff val="60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r>
              <a:rPr lang="et-EE" dirty="0">
                <a:solidFill>
                  <a:schemeClr val="tx1"/>
                </a:solidFill>
              </a:rPr>
              <a:t>Integreerida</a:t>
            </a:r>
            <a:endParaRPr lang="en-GB" dirty="0">
              <a:solidFill>
                <a:schemeClr val="tx1"/>
              </a:solidFill>
            </a:endParaRPr>
          </a:p>
        </p:txBody>
      </p:sp>
      <p:sp>
        <p:nvSpPr>
          <p:cNvPr id="6" name="Content Placeholder 7">
            <a:extLst>
              <a:ext uri="{FF2B5EF4-FFF2-40B4-BE49-F238E27FC236}">
                <a16:creationId xmlns:a16="http://schemas.microsoft.com/office/drawing/2014/main" id="{B033AB62-DCBA-4EC9-AF47-32ED872EFDA0}"/>
              </a:ext>
            </a:extLst>
          </p:cNvPr>
          <p:cNvSpPr txBox="1">
            <a:spLocks/>
          </p:cNvSpPr>
          <p:nvPr/>
        </p:nvSpPr>
        <p:spPr>
          <a:xfrm>
            <a:off x="6096000" y="2003890"/>
            <a:ext cx="5389033" cy="395128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t-EE" dirty="0"/>
              <a:t>Garanteeritud uuendused, koodi kvaliteet, turvanõuded.</a:t>
            </a:r>
          </a:p>
          <a:p>
            <a:r>
              <a:rPr lang="et-EE" dirty="0"/>
              <a:t>Enamus funktsionaalsusest on komponendi poolt lahendatud.</a:t>
            </a:r>
          </a:p>
          <a:p>
            <a:r>
              <a:rPr lang="et-EE" dirty="0"/>
              <a:t>Komponent on saavutanud küpsuse ja omab stabiilset kommuuni / arendajat.</a:t>
            </a:r>
            <a:endParaRPr lang="en-GB" dirty="0"/>
          </a:p>
        </p:txBody>
      </p:sp>
    </p:spTree>
    <p:extLst>
      <p:ext uri="{BB962C8B-B14F-4D97-AF65-F5344CB8AC3E}">
        <p14:creationId xmlns:p14="http://schemas.microsoft.com/office/powerpoint/2010/main" val="3142329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0BC3F-F571-4FED-9E0B-14E939AC22FE}"/>
              </a:ext>
            </a:extLst>
          </p:cNvPr>
          <p:cNvSpPr>
            <a:spLocks noGrp="1"/>
          </p:cNvSpPr>
          <p:nvPr>
            <p:ph type="title"/>
          </p:nvPr>
        </p:nvSpPr>
        <p:spPr>
          <a:xfrm>
            <a:off x="963084" y="4406901"/>
            <a:ext cx="10363200" cy="1362075"/>
          </a:xfrm>
        </p:spPr>
        <p:txBody>
          <a:bodyPr/>
          <a:lstStyle/>
          <a:p>
            <a:r>
              <a:rPr lang="et-EE" dirty="0"/>
              <a:t>X</a:t>
            </a:r>
            <a:endParaRPr lang="en-GB" dirty="0"/>
          </a:p>
        </p:txBody>
      </p:sp>
      <p:sp>
        <p:nvSpPr>
          <p:cNvPr id="3" name="Text Placeholder 2">
            <a:extLst>
              <a:ext uri="{FF2B5EF4-FFF2-40B4-BE49-F238E27FC236}">
                <a16:creationId xmlns:a16="http://schemas.microsoft.com/office/drawing/2014/main" id="{BA246A4C-931D-4297-90D0-E6344F63987C}"/>
              </a:ext>
            </a:extLst>
          </p:cNvPr>
          <p:cNvSpPr>
            <a:spLocks noGrp="1"/>
          </p:cNvSpPr>
          <p:nvPr>
            <p:ph type="body" idx="1"/>
          </p:nvPr>
        </p:nvSpPr>
        <p:spPr>
          <a:xfrm>
            <a:off x="963084" y="2906713"/>
            <a:ext cx="10363200" cy="1500187"/>
          </a:xfrm>
        </p:spPr>
        <p:txBody>
          <a:bodyPr/>
          <a:lstStyle/>
          <a:p>
            <a:r>
              <a:rPr lang="et-EE" dirty="0">
                <a:solidFill>
                  <a:schemeClr val="tx1"/>
                </a:solidFill>
              </a:rPr>
              <a:t>Vaatame ühte projekti argipäevast</a:t>
            </a:r>
            <a:endParaRPr lang="en-GB" dirty="0">
              <a:solidFill>
                <a:schemeClr val="tx1"/>
              </a:solidFill>
            </a:endParaRPr>
          </a:p>
        </p:txBody>
      </p:sp>
    </p:spTree>
    <p:extLst>
      <p:ext uri="{BB962C8B-B14F-4D97-AF65-F5344CB8AC3E}">
        <p14:creationId xmlns:p14="http://schemas.microsoft.com/office/powerpoint/2010/main" val="4017609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445B6D7-2F09-4ECB-B24C-6DB71C1B6479}"/>
              </a:ext>
            </a:extLst>
          </p:cNvPr>
          <p:cNvSpPr>
            <a:spLocks noGrp="1"/>
          </p:cNvSpPr>
          <p:nvPr>
            <p:ph type="title"/>
          </p:nvPr>
        </p:nvSpPr>
        <p:spPr>
          <a:xfrm>
            <a:off x="59473" y="73916"/>
            <a:ext cx="7216313" cy="1143000"/>
          </a:xfrm>
        </p:spPr>
        <p:txBody>
          <a:bodyPr/>
          <a:lstStyle/>
          <a:p>
            <a:r>
              <a:rPr lang="et-EE" dirty="0"/>
              <a:t>Mõnikord on andmemudel…</a:t>
            </a:r>
            <a:endParaRPr lang="en-GB" dirty="0"/>
          </a:p>
        </p:txBody>
      </p:sp>
      <p:pic>
        <p:nvPicPr>
          <p:cNvPr id="3" name="Picture 2">
            <a:extLst>
              <a:ext uri="{FF2B5EF4-FFF2-40B4-BE49-F238E27FC236}">
                <a16:creationId xmlns:a16="http://schemas.microsoft.com/office/drawing/2014/main" id="{062F449E-BDF4-4FA2-9CF5-13B86706568B}"/>
              </a:ext>
            </a:extLst>
          </p:cNvPr>
          <p:cNvPicPr>
            <a:picLocks noChangeAspect="1"/>
          </p:cNvPicPr>
          <p:nvPr/>
        </p:nvPicPr>
        <p:blipFill>
          <a:blip r:embed="rId3"/>
          <a:stretch>
            <a:fillRect/>
          </a:stretch>
        </p:blipFill>
        <p:spPr>
          <a:xfrm>
            <a:off x="175892" y="980583"/>
            <a:ext cx="7216313" cy="4729123"/>
          </a:xfrm>
          <a:prstGeom prst="rect">
            <a:avLst/>
          </a:prstGeom>
        </p:spPr>
      </p:pic>
      <p:sp>
        <p:nvSpPr>
          <p:cNvPr id="4" name="TextBox 3">
            <a:extLst>
              <a:ext uri="{FF2B5EF4-FFF2-40B4-BE49-F238E27FC236}">
                <a16:creationId xmlns:a16="http://schemas.microsoft.com/office/drawing/2014/main" id="{E4C497CB-BA77-4C64-BD93-AE6A60FBF914}"/>
              </a:ext>
            </a:extLst>
          </p:cNvPr>
          <p:cNvSpPr txBox="1"/>
          <p:nvPr/>
        </p:nvSpPr>
        <p:spPr>
          <a:xfrm>
            <a:off x="175892" y="5692751"/>
            <a:ext cx="11428128" cy="369332"/>
          </a:xfrm>
          <a:prstGeom prst="rect">
            <a:avLst/>
          </a:prstGeom>
          <a:noFill/>
        </p:spPr>
        <p:txBody>
          <a:bodyPr wrap="none" rtlCol="0">
            <a:spAutoFit/>
          </a:bodyPr>
          <a:lstStyle/>
          <a:p>
            <a:r>
              <a:rPr lang="et-EE" dirty="0"/>
              <a:t>60+ Tabelit,  vaated, protseduurid, relatsioonid, hierarhilised suhted, genereeritud Domain mudelist.</a:t>
            </a:r>
            <a:endParaRPr lang="en-GB" dirty="0"/>
          </a:p>
        </p:txBody>
      </p:sp>
    </p:spTree>
    <p:extLst>
      <p:ext uri="{BB962C8B-B14F-4D97-AF65-F5344CB8AC3E}">
        <p14:creationId xmlns:p14="http://schemas.microsoft.com/office/powerpoint/2010/main" val="3599353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C37E3-F68F-48D5-9CF8-72FC2EE9996B}"/>
              </a:ext>
            </a:extLst>
          </p:cNvPr>
          <p:cNvSpPr>
            <a:spLocks noGrp="1"/>
          </p:cNvSpPr>
          <p:nvPr>
            <p:ph type="title"/>
          </p:nvPr>
        </p:nvSpPr>
        <p:spPr>
          <a:xfrm>
            <a:off x="609600" y="274638"/>
            <a:ext cx="10972800" cy="1143000"/>
          </a:xfrm>
        </p:spPr>
        <p:txBody>
          <a:bodyPr/>
          <a:lstStyle/>
          <a:p>
            <a:r>
              <a:rPr lang="et-EE" dirty="0"/>
              <a:t>Koodeerimise statistika</a:t>
            </a:r>
            <a:endParaRPr lang="en-GB" dirty="0"/>
          </a:p>
        </p:txBody>
      </p:sp>
      <p:graphicFrame>
        <p:nvGraphicFramePr>
          <p:cNvPr id="3" name="Table 2">
            <a:extLst>
              <a:ext uri="{FF2B5EF4-FFF2-40B4-BE49-F238E27FC236}">
                <a16:creationId xmlns:a16="http://schemas.microsoft.com/office/drawing/2014/main" id="{DFFC129E-52B4-4317-AF37-6F6D0A8CC31D}"/>
              </a:ext>
            </a:extLst>
          </p:cNvPr>
          <p:cNvGraphicFramePr>
            <a:graphicFrameLocks noGrp="1"/>
          </p:cNvGraphicFramePr>
          <p:nvPr>
            <p:extLst>
              <p:ext uri="{D42A27DB-BD31-4B8C-83A1-F6EECF244321}">
                <p14:modId xmlns:p14="http://schemas.microsoft.com/office/powerpoint/2010/main" val="2028058732"/>
              </p:ext>
            </p:extLst>
          </p:nvPr>
        </p:nvGraphicFramePr>
        <p:xfrm>
          <a:off x="406962" y="1152983"/>
          <a:ext cx="9894504" cy="1995170"/>
        </p:xfrm>
        <a:graphic>
          <a:graphicData uri="http://schemas.openxmlformats.org/drawingml/2006/table">
            <a:tbl>
              <a:tblPr>
                <a:tableStyleId>{2D5ABB26-0587-4C30-8999-92F81FD0307C}</a:tableStyleId>
              </a:tblPr>
              <a:tblGrid>
                <a:gridCol w="1649473">
                  <a:extLst>
                    <a:ext uri="{9D8B030D-6E8A-4147-A177-3AD203B41FA5}">
                      <a16:colId xmlns:a16="http://schemas.microsoft.com/office/drawing/2014/main" val="3422434316"/>
                    </a:ext>
                  </a:extLst>
                </a:gridCol>
                <a:gridCol w="2349661">
                  <a:extLst>
                    <a:ext uri="{9D8B030D-6E8A-4147-A177-3AD203B41FA5}">
                      <a16:colId xmlns:a16="http://schemas.microsoft.com/office/drawing/2014/main" val="3860452659"/>
                    </a:ext>
                  </a:extLst>
                </a:gridCol>
                <a:gridCol w="1902596">
                  <a:extLst>
                    <a:ext uri="{9D8B030D-6E8A-4147-A177-3AD203B41FA5}">
                      <a16:colId xmlns:a16="http://schemas.microsoft.com/office/drawing/2014/main" val="1979075672"/>
                    </a:ext>
                  </a:extLst>
                </a:gridCol>
                <a:gridCol w="1646655">
                  <a:extLst>
                    <a:ext uri="{9D8B030D-6E8A-4147-A177-3AD203B41FA5}">
                      <a16:colId xmlns:a16="http://schemas.microsoft.com/office/drawing/2014/main" val="3945771488"/>
                    </a:ext>
                  </a:extLst>
                </a:gridCol>
                <a:gridCol w="1209490">
                  <a:extLst>
                    <a:ext uri="{9D8B030D-6E8A-4147-A177-3AD203B41FA5}">
                      <a16:colId xmlns:a16="http://schemas.microsoft.com/office/drawing/2014/main" val="556237083"/>
                    </a:ext>
                  </a:extLst>
                </a:gridCol>
                <a:gridCol w="1136629">
                  <a:extLst>
                    <a:ext uri="{9D8B030D-6E8A-4147-A177-3AD203B41FA5}">
                      <a16:colId xmlns:a16="http://schemas.microsoft.com/office/drawing/2014/main" val="1380013867"/>
                    </a:ext>
                  </a:extLst>
                </a:gridCol>
              </a:tblGrid>
              <a:tr h="184150">
                <a:tc>
                  <a:txBody>
                    <a:bodyPr/>
                    <a:lstStyle/>
                    <a:p>
                      <a:pPr algn="l" fontAlgn="b"/>
                      <a:r>
                        <a:rPr lang="en-GB" sz="1600" u="none" strike="noStrike">
                          <a:effectLst/>
                        </a:rPr>
                        <a:t>Project</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600" u="none" strike="noStrike">
                          <a:effectLst/>
                        </a:rPr>
                        <a:t>Maintainability Index</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600" u="none" strike="noStrike" dirty="0">
                          <a:effectLst/>
                        </a:rPr>
                        <a:t>Cyclomatic Complexity</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GB" sz="1600" u="none" strike="noStrike">
                          <a:effectLst/>
                        </a:rPr>
                        <a:t>Depth of Inheritance</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600" u="none" strike="noStrike">
                          <a:effectLst/>
                        </a:rPr>
                        <a:t>Class Coupling</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600" u="none" strike="noStrike">
                          <a:effectLst/>
                        </a:rPr>
                        <a:t>Lines of Code</a:t>
                      </a:r>
                      <a:endParaRPr lang="en-GB"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76092343"/>
                  </a:ext>
                </a:extLst>
              </a:tr>
              <a:tr h="184150">
                <a:tc>
                  <a:txBody>
                    <a:bodyPr/>
                    <a:lstStyle/>
                    <a:p>
                      <a:pPr algn="l" fontAlgn="b"/>
                      <a:r>
                        <a:rPr lang="en-GB" sz="1600" u="none" strike="noStrike" dirty="0">
                          <a:effectLst/>
                        </a:rPr>
                        <a:t>BCL</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72</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976</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2</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324</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2663</a:t>
                      </a:r>
                      <a:endParaRPr lang="en-GB"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46147346"/>
                  </a:ext>
                </a:extLst>
              </a:tr>
              <a:tr h="184150">
                <a:tc>
                  <a:txBody>
                    <a:bodyPr/>
                    <a:lstStyle/>
                    <a:p>
                      <a:pPr algn="l" fontAlgn="b"/>
                      <a:r>
                        <a:rPr lang="en-GB" sz="1600" u="none" strike="noStrike">
                          <a:effectLst/>
                        </a:rPr>
                        <a:t>Common</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69</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21</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1</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17</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63</a:t>
                      </a:r>
                      <a:endParaRPr lang="en-GB"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73092442"/>
                  </a:ext>
                </a:extLst>
              </a:tr>
              <a:tr h="184150">
                <a:tc>
                  <a:txBody>
                    <a:bodyPr/>
                    <a:lstStyle/>
                    <a:p>
                      <a:pPr algn="l" fontAlgn="b"/>
                      <a:r>
                        <a:rPr lang="en-GB" sz="1600" u="none" strike="noStrike">
                          <a:effectLst/>
                        </a:rPr>
                        <a:t>Domain</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93</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1182</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1</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45</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1190</a:t>
                      </a:r>
                      <a:endParaRPr lang="en-GB"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4993069"/>
                  </a:ext>
                </a:extLst>
              </a:tr>
              <a:tr h="184150">
                <a:tc>
                  <a:txBody>
                    <a:bodyPr/>
                    <a:lstStyle/>
                    <a:p>
                      <a:pPr algn="l" fontAlgn="b"/>
                      <a:r>
                        <a:rPr lang="en-GB" sz="1600" u="none" strike="noStrike">
                          <a:effectLst/>
                        </a:rPr>
                        <a:t>DTO</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88</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1518</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2</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108</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2526</a:t>
                      </a:r>
                      <a:endParaRPr lang="en-GB"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97473076"/>
                  </a:ext>
                </a:extLst>
              </a:tr>
              <a:tr h="184150">
                <a:tc>
                  <a:txBody>
                    <a:bodyPr/>
                    <a:lstStyle/>
                    <a:p>
                      <a:pPr algn="l" fontAlgn="b"/>
                      <a:r>
                        <a:rPr lang="en-GB" sz="1600" u="none" strike="noStrike">
                          <a:effectLst/>
                        </a:rPr>
                        <a:t>Repository</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65</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1297</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3</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592</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11636</a:t>
                      </a:r>
                      <a:endParaRPr lang="en-GB"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78928157"/>
                  </a:ext>
                </a:extLst>
              </a:tr>
              <a:tr h="184150">
                <a:tc>
                  <a:txBody>
                    <a:bodyPr/>
                    <a:lstStyle/>
                    <a:p>
                      <a:pPr algn="l" fontAlgn="b"/>
                      <a:r>
                        <a:rPr lang="en-GB" sz="1600" u="none" strike="noStrike">
                          <a:effectLst/>
                        </a:rPr>
                        <a:t>Web</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77</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2687</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4</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849</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dirty="0">
                          <a:effectLst/>
                        </a:rPr>
                        <a:t>6872</a:t>
                      </a:r>
                      <a:endParaRPr lang="en-GB"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13164585"/>
                  </a:ext>
                </a:extLst>
              </a:tr>
            </a:tbl>
          </a:graphicData>
        </a:graphic>
      </p:graphicFrame>
      <p:sp>
        <p:nvSpPr>
          <p:cNvPr id="4" name="TextBox 3">
            <a:extLst>
              <a:ext uri="{FF2B5EF4-FFF2-40B4-BE49-F238E27FC236}">
                <a16:creationId xmlns:a16="http://schemas.microsoft.com/office/drawing/2014/main" id="{AA5CC56A-109B-4FED-B199-52827EE07CBB}"/>
              </a:ext>
            </a:extLst>
          </p:cNvPr>
          <p:cNvSpPr txBox="1"/>
          <p:nvPr/>
        </p:nvSpPr>
        <p:spPr>
          <a:xfrm>
            <a:off x="250785" y="3294926"/>
            <a:ext cx="10932140" cy="2862322"/>
          </a:xfrm>
          <a:prstGeom prst="rect">
            <a:avLst/>
          </a:prstGeom>
          <a:noFill/>
        </p:spPr>
        <p:txBody>
          <a:bodyPr wrap="square" rtlCol="0">
            <a:spAutoFit/>
          </a:bodyPr>
          <a:lstStyle/>
          <a:p>
            <a:pPr marL="285750" indent="-285750">
              <a:buFont typeface="Arial" panose="020B0604020202020204" pitchFamily="34" charset="0"/>
              <a:buChar char="•"/>
            </a:pPr>
            <a:r>
              <a:rPr lang="en-US" b="1" dirty="0"/>
              <a:t>Maintainability Index</a:t>
            </a:r>
            <a:r>
              <a:rPr lang="en-US" dirty="0"/>
              <a:t> - Calculates an index value between 0 and 100 that represents the relative ease of maintaining the code</a:t>
            </a:r>
            <a:endParaRPr lang="et-EE" dirty="0"/>
          </a:p>
          <a:p>
            <a:pPr marL="285750" indent="-285750">
              <a:buFont typeface="Arial" panose="020B0604020202020204" pitchFamily="34" charset="0"/>
              <a:buChar char="•"/>
            </a:pPr>
            <a:r>
              <a:rPr lang="en-US" b="1" dirty="0"/>
              <a:t>Cyclomatic Complexity</a:t>
            </a:r>
            <a:r>
              <a:rPr lang="en-US" dirty="0"/>
              <a:t> - Measures the structural complexity of the code. It is created by calculating the number of different code paths in the flow of the program. </a:t>
            </a:r>
            <a:endParaRPr lang="et-EE" dirty="0"/>
          </a:p>
          <a:p>
            <a:pPr marL="285750" indent="-285750">
              <a:buFont typeface="Arial" panose="020B0604020202020204" pitchFamily="34" charset="0"/>
              <a:buChar char="•"/>
            </a:pPr>
            <a:r>
              <a:rPr lang="en-US" b="1" dirty="0"/>
              <a:t>Depth of Inheritance</a:t>
            </a:r>
            <a:r>
              <a:rPr lang="en-US" dirty="0"/>
              <a:t> - Indicates the number of class definitions that extend to the root of the class hierarchy.</a:t>
            </a:r>
            <a:endParaRPr lang="et-EE" dirty="0"/>
          </a:p>
          <a:p>
            <a:pPr marL="285750" indent="-285750">
              <a:buFont typeface="Arial" panose="020B0604020202020204" pitchFamily="34" charset="0"/>
              <a:buChar char="•"/>
            </a:pPr>
            <a:r>
              <a:rPr lang="en-US" b="1" dirty="0"/>
              <a:t>Class Coupling</a:t>
            </a:r>
            <a:r>
              <a:rPr lang="en-US" dirty="0"/>
              <a:t> - Measures the coupling to unique classes through parameters, local variables, return types, method calls, generic or template instantiations, base classes, interface implementations, fields defined on external types, and attribute decoration. </a:t>
            </a:r>
            <a:endParaRPr lang="et-EE" dirty="0"/>
          </a:p>
          <a:p>
            <a:pPr marL="285750" indent="-285750">
              <a:buFont typeface="Arial" panose="020B0604020202020204" pitchFamily="34" charset="0"/>
              <a:buChar char="•"/>
            </a:pPr>
            <a:r>
              <a:rPr lang="en-US" b="1" dirty="0"/>
              <a:t>Lines of Code</a:t>
            </a:r>
            <a:r>
              <a:rPr lang="en-US" dirty="0"/>
              <a:t> - Indicates the approximate number of lines in the code. </a:t>
            </a:r>
            <a:endParaRPr lang="en-GB" dirty="0"/>
          </a:p>
        </p:txBody>
      </p:sp>
    </p:spTree>
    <p:extLst>
      <p:ext uri="{BB962C8B-B14F-4D97-AF65-F5344CB8AC3E}">
        <p14:creationId xmlns:p14="http://schemas.microsoft.com/office/powerpoint/2010/main" val="3178667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46192-3746-4302-B651-1360778E86AA}"/>
              </a:ext>
            </a:extLst>
          </p:cNvPr>
          <p:cNvSpPr>
            <a:spLocks noGrp="1"/>
          </p:cNvSpPr>
          <p:nvPr>
            <p:ph type="title"/>
          </p:nvPr>
        </p:nvSpPr>
        <p:spPr>
          <a:xfrm>
            <a:off x="609600" y="274638"/>
            <a:ext cx="10972800" cy="1143000"/>
          </a:xfrm>
        </p:spPr>
        <p:txBody>
          <a:bodyPr/>
          <a:lstStyle/>
          <a:p>
            <a:r>
              <a:rPr lang="et-EE" dirty="0"/>
              <a:t>Praktika…</a:t>
            </a:r>
            <a:endParaRPr lang="en-GB" dirty="0"/>
          </a:p>
        </p:txBody>
      </p:sp>
      <p:sp>
        <p:nvSpPr>
          <p:cNvPr id="3" name="Subtitle 2">
            <a:extLst>
              <a:ext uri="{FF2B5EF4-FFF2-40B4-BE49-F238E27FC236}">
                <a16:creationId xmlns:a16="http://schemas.microsoft.com/office/drawing/2014/main" id="{40977F24-A7E5-4440-B217-9F601420BB2A}"/>
              </a:ext>
            </a:extLst>
          </p:cNvPr>
          <p:cNvSpPr txBox="1">
            <a:spLocks/>
          </p:cNvSpPr>
          <p:nvPr/>
        </p:nvSpPr>
        <p:spPr>
          <a:xfrm>
            <a:off x="609600" y="1600202"/>
            <a:ext cx="10972800" cy="3120482"/>
          </a:xfrm>
          <a:prstGeom prst="rect">
            <a:avLst/>
          </a:prstGeom>
        </p:spPr>
        <p:txBody>
          <a:bodyPr vert="horz" lIns="91440" tIns="45720" rIns="91440" bIns="45720" rtlCol="0" anchor="b">
            <a:noAutofit/>
          </a:bodyPr>
          <a:lstStyle>
            <a:lvl1pPr marL="0" indent="0" algn="l" defTabSz="914400" rtl="0" eaLnBrk="1" latinLnBrk="0" hangingPunct="1">
              <a:spcBef>
                <a:spcPct val="20000"/>
              </a:spcBef>
              <a:buFont typeface="Arial" panose="020B0604020202020204" pitchFamily="34" charset="0"/>
              <a:buNone/>
              <a:defRPr sz="2400" b="0" kern="1200">
                <a:solidFill>
                  <a:schemeClr val="bg2">
                    <a:lumMod val="40000"/>
                    <a:lumOff val="60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r>
              <a:rPr lang="et-EE" dirty="0">
                <a:solidFill>
                  <a:schemeClr val="tx1"/>
                </a:solidFill>
              </a:rPr>
              <a:t>Tehisintelekt + digifoto, mida me saame?</a:t>
            </a:r>
          </a:p>
          <a:p>
            <a:pPr lvl="1"/>
            <a:r>
              <a:rPr lang="et-EE" dirty="0"/>
              <a:t>Spagheti näide</a:t>
            </a:r>
          </a:p>
          <a:p>
            <a:pPr lvl="1"/>
            <a:r>
              <a:rPr lang="et-EE" dirty="0"/>
              <a:t>Dependency Injection mudeli näide</a:t>
            </a:r>
          </a:p>
          <a:p>
            <a:pPr lvl="1"/>
            <a:r>
              <a:rPr lang="et-EE" dirty="0"/>
              <a:t>Koodi laiendamine läbi vajaduste kasvu tuginedes DI mudelile.</a:t>
            </a:r>
          </a:p>
          <a:p>
            <a:pPr lvl="1"/>
            <a:r>
              <a:rPr lang="et-EE" dirty="0"/>
              <a:t>Näide Windowsi rakendusest</a:t>
            </a:r>
          </a:p>
          <a:p>
            <a:pPr lvl="1"/>
            <a:r>
              <a:rPr lang="et-EE" dirty="0"/>
              <a:t>Automaattest – mis see on ja mida aitab?</a:t>
            </a:r>
          </a:p>
          <a:p>
            <a:r>
              <a:rPr lang="et-EE" dirty="0">
                <a:solidFill>
                  <a:schemeClr val="tx1"/>
                </a:solidFill>
              </a:rPr>
              <a:t>Prototüübime ühe idee (kui aega jagub)</a:t>
            </a:r>
            <a:endParaRPr lang="en-GB" dirty="0">
              <a:solidFill>
                <a:schemeClr val="tx1"/>
              </a:solidFill>
            </a:endParaRPr>
          </a:p>
        </p:txBody>
      </p:sp>
    </p:spTree>
    <p:extLst>
      <p:ext uri="{BB962C8B-B14F-4D97-AF65-F5344CB8AC3E}">
        <p14:creationId xmlns:p14="http://schemas.microsoft.com/office/powerpoint/2010/main" val="3116451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63752" y="4221089"/>
            <a:ext cx="4402832" cy="2409131"/>
          </a:xfrm>
        </p:spPr>
        <p:txBody>
          <a:bodyPr>
            <a:normAutofit fontScale="85000" lnSpcReduction="20000"/>
          </a:bodyPr>
          <a:lstStyle/>
          <a:p>
            <a:pPr marL="0" indent="0">
              <a:buNone/>
            </a:pPr>
            <a:r>
              <a:rPr lang="et-EE" dirty="0">
                <a:latin typeface="Proxima Nova Lt" pitchFamily="50" charset="-70"/>
              </a:rPr>
              <a:t>Tänan!</a:t>
            </a:r>
          </a:p>
          <a:p>
            <a:r>
              <a:rPr lang="et-EE" dirty="0"/>
              <a:t>Selle loengu materjalid, koodinäited jms leiab githubist aadressil:</a:t>
            </a:r>
          </a:p>
          <a:p>
            <a:pPr marL="0" indent="0">
              <a:buNone/>
            </a:pPr>
            <a:r>
              <a:rPr lang="et-EE" dirty="0">
                <a:hlinkClick r:id="rId3"/>
              </a:rPr>
              <a:t>https://github.com/malrock/tyloeng051118</a:t>
            </a:r>
            <a:endParaRPr lang="et-EE" dirty="0"/>
          </a:p>
          <a:p>
            <a:pPr lvl="1"/>
            <a:endParaRPr lang="et-EE" dirty="0">
              <a:latin typeface="Proxima Nova Lt" pitchFamily="50" charset="-70"/>
            </a:endParaRPr>
          </a:p>
        </p:txBody>
      </p:sp>
    </p:spTree>
    <p:extLst>
      <p:ext uri="{BB962C8B-B14F-4D97-AF65-F5344CB8AC3E}">
        <p14:creationId xmlns:p14="http://schemas.microsoft.com/office/powerpoint/2010/main" val="2491676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308A8-AE1B-4138-BF5F-850DD13E71A4}"/>
              </a:ext>
            </a:extLst>
          </p:cNvPr>
          <p:cNvSpPr>
            <a:spLocks noGrp="1"/>
          </p:cNvSpPr>
          <p:nvPr>
            <p:ph type="title"/>
          </p:nvPr>
        </p:nvSpPr>
        <p:spPr/>
        <p:txBody>
          <a:bodyPr/>
          <a:lstStyle/>
          <a:p>
            <a:r>
              <a:rPr lang="et-EE" dirty="0"/>
              <a:t>Kasulikud raamatud</a:t>
            </a:r>
            <a:endParaRPr lang="en-GB" dirty="0"/>
          </a:p>
        </p:txBody>
      </p:sp>
      <p:sp>
        <p:nvSpPr>
          <p:cNvPr id="3" name="Content Placeholder 2">
            <a:extLst>
              <a:ext uri="{FF2B5EF4-FFF2-40B4-BE49-F238E27FC236}">
                <a16:creationId xmlns:a16="http://schemas.microsoft.com/office/drawing/2014/main" id="{465A01A6-7572-4332-A3FF-26B68CF5A044}"/>
              </a:ext>
            </a:extLst>
          </p:cNvPr>
          <p:cNvSpPr>
            <a:spLocks noGrp="1"/>
          </p:cNvSpPr>
          <p:nvPr>
            <p:ph idx="1"/>
          </p:nvPr>
        </p:nvSpPr>
        <p:spPr/>
        <p:txBody>
          <a:bodyPr/>
          <a:lstStyle/>
          <a:p>
            <a:r>
              <a:rPr lang="en-US" b="1" dirty="0">
                <a:hlinkClick r:id="rId2"/>
              </a:rPr>
              <a:t>Clean Code: A Handbook of Agile Software Craftsmanship (Robert C. Martin)</a:t>
            </a:r>
            <a:endParaRPr lang="en-US" b="1" dirty="0"/>
          </a:p>
          <a:p>
            <a:r>
              <a:rPr lang="en-US" b="1" dirty="0">
                <a:hlinkClick r:id="rId3"/>
              </a:rPr>
              <a:t>Code Complete: A Practical Handbook of Software Construction</a:t>
            </a:r>
            <a:endParaRPr lang="en-US" b="1" dirty="0"/>
          </a:p>
          <a:p>
            <a:endParaRPr lang="en-GB" dirty="0"/>
          </a:p>
        </p:txBody>
      </p:sp>
    </p:spTree>
    <p:extLst>
      <p:ext uri="{BB962C8B-B14F-4D97-AF65-F5344CB8AC3E}">
        <p14:creationId xmlns:p14="http://schemas.microsoft.com/office/powerpoint/2010/main" val="22642277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03992-8306-48D5-8916-BD65B59EC0EC}"/>
              </a:ext>
            </a:extLst>
          </p:cNvPr>
          <p:cNvSpPr>
            <a:spLocks noGrp="1"/>
          </p:cNvSpPr>
          <p:nvPr>
            <p:ph type="title"/>
          </p:nvPr>
        </p:nvSpPr>
        <p:spPr/>
        <p:txBody>
          <a:bodyPr/>
          <a:lstStyle/>
          <a:p>
            <a:r>
              <a:rPr lang="et-EE" dirty="0"/>
              <a:t>Kasulikud lingid</a:t>
            </a:r>
            <a:endParaRPr lang="en-GB" dirty="0"/>
          </a:p>
        </p:txBody>
      </p:sp>
      <p:sp>
        <p:nvSpPr>
          <p:cNvPr id="3" name="Content Placeholder 2">
            <a:extLst>
              <a:ext uri="{FF2B5EF4-FFF2-40B4-BE49-F238E27FC236}">
                <a16:creationId xmlns:a16="http://schemas.microsoft.com/office/drawing/2014/main" id="{E5E3516C-1035-47A3-9321-70F0E5F79089}"/>
              </a:ext>
            </a:extLst>
          </p:cNvPr>
          <p:cNvSpPr>
            <a:spLocks noGrp="1"/>
          </p:cNvSpPr>
          <p:nvPr>
            <p:ph idx="1"/>
          </p:nvPr>
        </p:nvSpPr>
        <p:spPr/>
        <p:txBody>
          <a:bodyPr>
            <a:normAutofit fontScale="92500" lnSpcReduction="20000"/>
          </a:bodyPr>
          <a:lstStyle/>
          <a:p>
            <a:r>
              <a:rPr lang="en-GB" dirty="0">
                <a:hlinkClick r:id="rId2"/>
              </a:rPr>
              <a:t>https://www.dofactory.com/net/design-patterns</a:t>
            </a:r>
            <a:endParaRPr lang="et-EE" dirty="0"/>
          </a:p>
          <a:p>
            <a:r>
              <a:rPr lang="en-GB" dirty="0">
                <a:hlinkClick r:id="rId3"/>
              </a:rPr>
              <a:t>https://en.wikibooks.org/wiki/Introduction_to_Software_Engineering/Architecture/Anti-Patterns</a:t>
            </a:r>
            <a:endParaRPr lang="et-EE" dirty="0"/>
          </a:p>
          <a:p>
            <a:r>
              <a:rPr lang="en-GB" dirty="0">
                <a:hlinkClick r:id="rId4"/>
              </a:rPr>
              <a:t>https://en.wikibooks.org/wiki/Introduction_to_Software_Engineering/Architecture/Design_Patterns</a:t>
            </a:r>
            <a:endParaRPr lang="et-EE" dirty="0"/>
          </a:p>
          <a:p>
            <a:r>
              <a:rPr lang="en-GB" dirty="0">
                <a:hlinkClick r:id="rId5"/>
              </a:rPr>
              <a:t>https://www.tutorialspoint.com/mvvm/index.htm</a:t>
            </a:r>
            <a:endParaRPr lang="et-EE" dirty="0"/>
          </a:p>
          <a:p>
            <a:r>
              <a:rPr lang="et-EE" dirty="0">
                <a:hlinkClick r:id="rId6"/>
              </a:rPr>
              <a:t>https://techbeacon.com/third-party-libraries-are-one-most-insecure-parts-application</a:t>
            </a:r>
            <a:endParaRPr lang="et-EE" dirty="0"/>
          </a:p>
          <a:p>
            <a:r>
              <a:rPr lang="et-EE" dirty="0">
                <a:hlinkClick r:id="rId7"/>
              </a:rPr>
              <a:t>https://medium.com/bpxl-craft/evaluating-third-party-libraries-81dce02aa465</a:t>
            </a:r>
            <a:endParaRPr lang="et-EE" dirty="0"/>
          </a:p>
          <a:p>
            <a:endParaRPr lang="et-EE" dirty="0"/>
          </a:p>
          <a:p>
            <a:endParaRPr lang="et-EE" dirty="0"/>
          </a:p>
          <a:p>
            <a:endParaRPr lang="en-GB" dirty="0"/>
          </a:p>
        </p:txBody>
      </p:sp>
    </p:spTree>
    <p:extLst>
      <p:ext uri="{BB962C8B-B14F-4D97-AF65-F5344CB8AC3E}">
        <p14:creationId xmlns:p14="http://schemas.microsoft.com/office/powerpoint/2010/main" val="83597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972A7-6995-497A-AA87-D93864E029D3}"/>
              </a:ext>
            </a:extLst>
          </p:cNvPr>
          <p:cNvSpPr>
            <a:spLocks noGrp="1"/>
          </p:cNvSpPr>
          <p:nvPr>
            <p:ph type="title"/>
          </p:nvPr>
        </p:nvSpPr>
        <p:spPr/>
        <p:txBody>
          <a:bodyPr/>
          <a:lstStyle/>
          <a:p>
            <a:r>
              <a:rPr lang="et-EE" dirty="0"/>
              <a:t>Tarkvara ja vahendid</a:t>
            </a:r>
            <a:endParaRPr lang="en-GB" dirty="0"/>
          </a:p>
        </p:txBody>
      </p:sp>
      <p:sp>
        <p:nvSpPr>
          <p:cNvPr id="3" name="Content Placeholder 2">
            <a:extLst>
              <a:ext uri="{FF2B5EF4-FFF2-40B4-BE49-F238E27FC236}">
                <a16:creationId xmlns:a16="http://schemas.microsoft.com/office/drawing/2014/main" id="{E78948EA-C96D-4611-A487-ED4A45A302B2}"/>
              </a:ext>
            </a:extLst>
          </p:cNvPr>
          <p:cNvSpPr>
            <a:spLocks noGrp="1"/>
          </p:cNvSpPr>
          <p:nvPr>
            <p:ph idx="1"/>
          </p:nvPr>
        </p:nvSpPr>
        <p:spPr/>
        <p:txBody>
          <a:bodyPr/>
          <a:lstStyle/>
          <a:p>
            <a:r>
              <a:rPr lang="en-GB" dirty="0">
                <a:hlinkClick r:id="rId2"/>
              </a:rPr>
              <a:t>https://code.visualstudio.com/</a:t>
            </a:r>
            <a:endParaRPr lang="et-EE" dirty="0"/>
          </a:p>
          <a:p>
            <a:r>
              <a:rPr lang="en-GB" dirty="0">
                <a:hlinkClick r:id="rId3"/>
              </a:rPr>
              <a:t>https://visualstudio.microsoft.com/vs/community/</a:t>
            </a:r>
            <a:endParaRPr lang="et-EE" dirty="0"/>
          </a:p>
          <a:p>
            <a:r>
              <a:rPr lang="en-GB" dirty="0">
                <a:hlinkClick r:id="rId4"/>
              </a:rPr>
              <a:t>https://www.jetbrains.com/rider/</a:t>
            </a:r>
            <a:endParaRPr lang="et-EE" dirty="0"/>
          </a:p>
          <a:p>
            <a:r>
              <a:rPr lang="et-EE" dirty="0">
                <a:hlinkClick r:id="rId5"/>
              </a:rPr>
              <a:t>http://jsonviewer.stack.hu/</a:t>
            </a:r>
            <a:endParaRPr lang="et-EE" dirty="0"/>
          </a:p>
          <a:p>
            <a:r>
              <a:rPr lang="et-EE" dirty="0">
                <a:hlinkClick r:id="rId6"/>
              </a:rPr>
              <a:t>https://jsbin.com/</a:t>
            </a:r>
            <a:endParaRPr lang="et-EE" dirty="0"/>
          </a:p>
          <a:p>
            <a:pPr marL="0" indent="0">
              <a:buNone/>
            </a:pPr>
            <a:endParaRPr lang="et-EE" dirty="0"/>
          </a:p>
          <a:p>
            <a:endParaRPr lang="en-GB" dirty="0"/>
          </a:p>
        </p:txBody>
      </p:sp>
    </p:spTree>
    <p:extLst>
      <p:ext uri="{BB962C8B-B14F-4D97-AF65-F5344CB8AC3E}">
        <p14:creationId xmlns:p14="http://schemas.microsoft.com/office/powerpoint/2010/main" val="3730576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C1AE7DCD-9947-4DC5-907A-A4EE31F51F2B}"/>
              </a:ext>
            </a:extLst>
          </p:cNvPr>
          <p:cNvSpPr>
            <a:spLocks noGrp="1"/>
          </p:cNvSpPr>
          <p:nvPr>
            <p:ph type="title"/>
          </p:nvPr>
        </p:nvSpPr>
        <p:spPr>
          <a:xfrm>
            <a:off x="609600" y="274638"/>
            <a:ext cx="10972800" cy="1143000"/>
          </a:xfrm>
        </p:spPr>
        <p:txBody>
          <a:bodyPr/>
          <a:lstStyle/>
          <a:p>
            <a:r>
              <a:rPr lang="et-EE" dirty="0"/>
              <a:t>Arhitektide tüübid</a:t>
            </a:r>
            <a:endParaRPr lang="en-GB" dirty="0"/>
          </a:p>
        </p:txBody>
      </p:sp>
      <p:sp>
        <p:nvSpPr>
          <p:cNvPr id="14" name="Text Placeholder 2">
            <a:extLst>
              <a:ext uri="{FF2B5EF4-FFF2-40B4-BE49-F238E27FC236}">
                <a16:creationId xmlns:a16="http://schemas.microsoft.com/office/drawing/2014/main" id="{C94D8C43-D7DE-47E1-BA1C-C75955D298B3}"/>
              </a:ext>
            </a:extLst>
          </p:cNvPr>
          <p:cNvSpPr>
            <a:spLocks noGrp="1"/>
          </p:cNvSpPr>
          <p:nvPr>
            <p:ph type="body" idx="1"/>
          </p:nvPr>
        </p:nvSpPr>
        <p:spPr>
          <a:xfrm>
            <a:off x="632947" y="1981200"/>
            <a:ext cx="2946866" cy="576262"/>
          </a:xfrm>
        </p:spPr>
        <p:txBody>
          <a:bodyPr/>
          <a:lstStyle/>
          <a:p>
            <a:r>
              <a:rPr lang="en-GB" b="1" dirty="0">
                <a:solidFill>
                  <a:schemeClr val="tx1"/>
                </a:solidFill>
              </a:rPr>
              <a:t>System architect.</a:t>
            </a:r>
            <a:endParaRPr lang="en-GB" dirty="0">
              <a:solidFill>
                <a:schemeClr val="tx1"/>
              </a:solidFill>
            </a:endParaRPr>
          </a:p>
        </p:txBody>
      </p:sp>
      <p:sp>
        <p:nvSpPr>
          <p:cNvPr id="15" name="Text Placeholder 3">
            <a:extLst>
              <a:ext uri="{FF2B5EF4-FFF2-40B4-BE49-F238E27FC236}">
                <a16:creationId xmlns:a16="http://schemas.microsoft.com/office/drawing/2014/main" id="{75619AFD-C73B-4727-A1B4-B942ADA4F740}"/>
              </a:ext>
            </a:extLst>
          </p:cNvPr>
          <p:cNvSpPr>
            <a:spLocks noGrp="1"/>
          </p:cNvSpPr>
          <p:nvPr>
            <p:ph type="body" sz="half" idx="15"/>
          </p:nvPr>
        </p:nvSpPr>
        <p:spPr>
          <a:xfrm>
            <a:off x="652463" y="2667000"/>
            <a:ext cx="2927350" cy="3589338"/>
          </a:xfrm>
        </p:spPr>
        <p:txBody>
          <a:bodyPr/>
          <a:lstStyle/>
          <a:p>
            <a:r>
              <a:rPr lang="en-US" dirty="0"/>
              <a:t>○ Affects one system and builds connections within it.</a:t>
            </a:r>
          </a:p>
          <a:p>
            <a:r>
              <a:rPr lang="en-US" dirty="0"/>
              <a:t>○ Focuses on the technical component of the development.</a:t>
            </a:r>
          </a:p>
          <a:p>
            <a:r>
              <a:rPr lang="en-US" dirty="0"/>
              <a:t>○ Helps the project manager to make management decisions.</a:t>
            </a:r>
          </a:p>
          <a:p>
            <a:r>
              <a:rPr lang="en-US" dirty="0"/>
              <a:t>○ Has deep knowledge of the technologies.</a:t>
            </a:r>
          </a:p>
          <a:p>
            <a:endParaRPr lang="en-GB" dirty="0"/>
          </a:p>
        </p:txBody>
      </p:sp>
      <p:sp>
        <p:nvSpPr>
          <p:cNvPr id="16" name="Text Placeholder 4">
            <a:extLst>
              <a:ext uri="{FF2B5EF4-FFF2-40B4-BE49-F238E27FC236}">
                <a16:creationId xmlns:a16="http://schemas.microsoft.com/office/drawing/2014/main" id="{4F85C37B-1688-4C9F-861C-6E172E52A875}"/>
              </a:ext>
            </a:extLst>
          </p:cNvPr>
          <p:cNvSpPr>
            <a:spLocks noGrp="1"/>
          </p:cNvSpPr>
          <p:nvPr>
            <p:ph type="body" sz="quarter" idx="3"/>
          </p:nvPr>
        </p:nvSpPr>
        <p:spPr>
          <a:xfrm>
            <a:off x="3883659" y="1981200"/>
            <a:ext cx="2936241" cy="576262"/>
          </a:xfrm>
        </p:spPr>
        <p:txBody>
          <a:bodyPr/>
          <a:lstStyle/>
          <a:p>
            <a:r>
              <a:rPr lang="en-GB" b="1" dirty="0">
                <a:solidFill>
                  <a:schemeClr val="tx1"/>
                </a:solidFill>
              </a:rPr>
              <a:t>Solution architect.</a:t>
            </a:r>
            <a:endParaRPr lang="en-GB" dirty="0">
              <a:solidFill>
                <a:schemeClr val="tx1"/>
              </a:solidFill>
            </a:endParaRPr>
          </a:p>
        </p:txBody>
      </p:sp>
      <p:sp>
        <p:nvSpPr>
          <p:cNvPr id="17" name="Text Placeholder 5">
            <a:extLst>
              <a:ext uri="{FF2B5EF4-FFF2-40B4-BE49-F238E27FC236}">
                <a16:creationId xmlns:a16="http://schemas.microsoft.com/office/drawing/2014/main" id="{0B4DD3AD-BF8A-4683-BE9E-5248A4BDDE39}"/>
              </a:ext>
            </a:extLst>
          </p:cNvPr>
          <p:cNvSpPr>
            <a:spLocks noGrp="1"/>
          </p:cNvSpPr>
          <p:nvPr>
            <p:ph type="body" sz="half" idx="16"/>
          </p:nvPr>
        </p:nvSpPr>
        <p:spPr>
          <a:xfrm>
            <a:off x="3873106" y="2667000"/>
            <a:ext cx="2946794" cy="3589338"/>
          </a:xfrm>
        </p:spPr>
        <p:txBody>
          <a:bodyPr/>
          <a:lstStyle/>
          <a:p>
            <a:r>
              <a:rPr lang="en-US" dirty="0"/>
              <a:t>○ Participates in discussions of business.</a:t>
            </a:r>
          </a:p>
          <a:p>
            <a:r>
              <a:rPr lang="en-US" dirty="0"/>
              <a:t>○ Creates connections between several systems.</a:t>
            </a:r>
          </a:p>
          <a:p>
            <a:r>
              <a:rPr lang="en-US" dirty="0"/>
              <a:t>○ Provides communication between several teams.</a:t>
            </a:r>
          </a:p>
          <a:p>
            <a:r>
              <a:rPr lang="en-US" dirty="0"/>
              <a:t>○ Designs connections between systems.</a:t>
            </a:r>
          </a:p>
          <a:p>
            <a:r>
              <a:rPr lang="en-US" dirty="0"/>
              <a:t>○ Codes independently only solution prototypes.</a:t>
            </a:r>
          </a:p>
          <a:p>
            <a:r>
              <a:rPr lang="en-US" dirty="0"/>
              <a:t>○ Acts as a universal soldier of business and technology.</a:t>
            </a:r>
          </a:p>
          <a:p>
            <a:endParaRPr lang="en-GB" dirty="0"/>
          </a:p>
        </p:txBody>
      </p:sp>
      <p:sp>
        <p:nvSpPr>
          <p:cNvPr id="18" name="Text Placeholder 6">
            <a:extLst>
              <a:ext uri="{FF2B5EF4-FFF2-40B4-BE49-F238E27FC236}">
                <a16:creationId xmlns:a16="http://schemas.microsoft.com/office/drawing/2014/main" id="{9A1A1AED-B244-4368-820A-CC820B150A99}"/>
              </a:ext>
            </a:extLst>
          </p:cNvPr>
          <p:cNvSpPr>
            <a:spLocks noGrp="1"/>
          </p:cNvSpPr>
          <p:nvPr>
            <p:ph type="body" sz="quarter" idx="13"/>
          </p:nvPr>
        </p:nvSpPr>
        <p:spPr>
          <a:xfrm>
            <a:off x="7124700" y="1981200"/>
            <a:ext cx="2932113" cy="576262"/>
          </a:xfrm>
        </p:spPr>
        <p:txBody>
          <a:bodyPr/>
          <a:lstStyle/>
          <a:p>
            <a:r>
              <a:rPr lang="en-GB" b="1" dirty="0">
                <a:solidFill>
                  <a:schemeClr val="tx1"/>
                </a:solidFill>
              </a:rPr>
              <a:t>Enterprise architect.</a:t>
            </a:r>
            <a:endParaRPr lang="en-GB" dirty="0">
              <a:solidFill>
                <a:schemeClr val="tx1"/>
              </a:solidFill>
            </a:endParaRPr>
          </a:p>
        </p:txBody>
      </p:sp>
      <p:sp>
        <p:nvSpPr>
          <p:cNvPr id="19" name="Text Placeholder 7">
            <a:extLst>
              <a:ext uri="{FF2B5EF4-FFF2-40B4-BE49-F238E27FC236}">
                <a16:creationId xmlns:a16="http://schemas.microsoft.com/office/drawing/2014/main" id="{B4A8B6F4-4F30-478D-B151-5C2917F13567}"/>
              </a:ext>
            </a:extLst>
          </p:cNvPr>
          <p:cNvSpPr>
            <a:spLocks noGrp="1"/>
          </p:cNvSpPr>
          <p:nvPr>
            <p:ph type="body" sz="half" idx="17"/>
          </p:nvPr>
        </p:nvSpPr>
        <p:spPr>
          <a:xfrm>
            <a:off x="7124700" y="2667000"/>
            <a:ext cx="2932113" cy="3589338"/>
          </a:xfrm>
        </p:spPr>
        <p:txBody>
          <a:bodyPr>
            <a:normAutofit/>
          </a:bodyPr>
          <a:lstStyle/>
          <a:p>
            <a:r>
              <a:rPr lang="en-US" dirty="0"/>
              <a:t>○ Affects all development of the company.</a:t>
            </a:r>
          </a:p>
          <a:p>
            <a:r>
              <a:rPr lang="en-US" dirty="0"/>
              <a:t>○ Works with high-level abstractions of the created systems.</a:t>
            </a:r>
          </a:p>
          <a:p>
            <a:r>
              <a:rPr lang="en-US" dirty="0"/>
              <a:t>○ Provides technical communications throughout the company.</a:t>
            </a:r>
          </a:p>
          <a:p>
            <a:r>
              <a:rPr lang="en-US" dirty="0"/>
              <a:t>○ Does not interact with the code.</a:t>
            </a:r>
          </a:p>
          <a:p>
            <a:r>
              <a:rPr lang="en-US" dirty="0"/>
              <a:t>○ Focuses on the business component.</a:t>
            </a:r>
          </a:p>
          <a:p>
            <a:r>
              <a:rPr lang="en-US" dirty="0"/>
              <a:t>○ Has a broad technical horizon.</a:t>
            </a:r>
          </a:p>
          <a:p>
            <a:r>
              <a:rPr lang="en-US" dirty="0"/>
              <a:t>○ Owns several domains.</a:t>
            </a:r>
          </a:p>
          <a:p>
            <a:endParaRPr lang="en-GB" dirty="0"/>
          </a:p>
        </p:txBody>
      </p:sp>
    </p:spTree>
    <p:extLst>
      <p:ext uri="{BB962C8B-B14F-4D97-AF65-F5344CB8AC3E}">
        <p14:creationId xmlns:p14="http://schemas.microsoft.com/office/powerpoint/2010/main" val="2263820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7226B-8C89-43F8-BC54-67E6DA61C0EC}"/>
              </a:ext>
            </a:extLst>
          </p:cNvPr>
          <p:cNvSpPr>
            <a:spLocks noGrp="1"/>
          </p:cNvSpPr>
          <p:nvPr>
            <p:ph type="title"/>
          </p:nvPr>
        </p:nvSpPr>
        <p:spPr/>
        <p:txBody>
          <a:bodyPr/>
          <a:lstStyle/>
          <a:p>
            <a:r>
              <a:rPr lang="et-EE" dirty="0"/>
              <a:t>Kasulikud õppekeskkonnad</a:t>
            </a:r>
            <a:endParaRPr lang="en-GB" dirty="0"/>
          </a:p>
        </p:txBody>
      </p:sp>
      <p:sp>
        <p:nvSpPr>
          <p:cNvPr id="3" name="Content Placeholder 2">
            <a:extLst>
              <a:ext uri="{FF2B5EF4-FFF2-40B4-BE49-F238E27FC236}">
                <a16:creationId xmlns:a16="http://schemas.microsoft.com/office/drawing/2014/main" id="{886A16E6-02F7-488E-83E5-031C5A7B0868}"/>
              </a:ext>
            </a:extLst>
          </p:cNvPr>
          <p:cNvSpPr>
            <a:spLocks noGrp="1"/>
          </p:cNvSpPr>
          <p:nvPr>
            <p:ph idx="1"/>
          </p:nvPr>
        </p:nvSpPr>
        <p:spPr/>
        <p:txBody>
          <a:bodyPr/>
          <a:lstStyle/>
          <a:p>
            <a:r>
              <a:rPr lang="en-GB" dirty="0">
                <a:hlinkClick r:id="rId2"/>
              </a:rPr>
              <a:t>https://www.pluralsight.com/</a:t>
            </a:r>
            <a:endParaRPr lang="et-EE" dirty="0"/>
          </a:p>
          <a:p>
            <a:r>
              <a:rPr lang="en-GB" dirty="0">
                <a:hlinkClick r:id="rId3"/>
              </a:rPr>
              <a:t>https://www.udemy.com/</a:t>
            </a:r>
            <a:endParaRPr lang="et-EE" dirty="0"/>
          </a:p>
          <a:p>
            <a:endParaRPr lang="en-GB" dirty="0"/>
          </a:p>
        </p:txBody>
      </p:sp>
    </p:spTree>
    <p:extLst>
      <p:ext uri="{BB962C8B-B14F-4D97-AF65-F5344CB8AC3E}">
        <p14:creationId xmlns:p14="http://schemas.microsoft.com/office/powerpoint/2010/main" val="34639954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AC174-6726-4C9A-8BC2-2D924941FECF}"/>
              </a:ext>
            </a:extLst>
          </p:cNvPr>
          <p:cNvSpPr>
            <a:spLocks noGrp="1"/>
          </p:cNvSpPr>
          <p:nvPr>
            <p:ph type="title"/>
          </p:nvPr>
        </p:nvSpPr>
        <p:spPr/>
        <p:txBody>
          <a:bodyPr/>
          <a:lstStyle/>
          <a:p>
            <a:r>
              <a:rPr lang="et-EE" dirty="0"/>
              <a:t>Kasutatud materjal</a:t>
            </a:r>
            <a:endParaRPr lang="en-GB" dirty="0"/>
          </a:p>
        </p:txBody>
      </p:sp>
      <p:sp>
        <p:nvSpPr>
          <p:cNvPr id="3" name="Content Placeholder 2">
            <a:extLst>
              <a:ext uri="{FF2B5EF4-FFF2-40B4-BE49-F238E27FC236}">
                <a16:creationId xmlns:a16="http://schemas.microsoft.com/office/drawing/2014/main" id="{A0F6D3EE-EB7F-48DA-A4C2-E8246AE95C58}"/>
              </a:ext>
            </a:extLst>
          </p:cNvPr>
          <p:cNvSpPr>
            <a:spLocks noGrp="1"/>
          </p:cNvSpPr>
          <p:nvPr>
            <p:ph idx="1"/>
          </p:nvPr>
        </p:nvSpPr>
        <p:spPr/>
        <p:txBody>
          <a:bodyPr>
            <a:normAutofit fontScale="92500" lnSpcReduction="20000"/>
          </a:bodyPr>
          <a:lstStyle/>
          <a:p>
            <a:r>
              <a:rPr lang="en-GB" dirty="0">
                <a:hlinkClick r:id="rId2"/>
              </a:rPr>
              <a:t>https://medium.com/existek/sdlc-models-explained-agile-waterfall-v-shaped-iterative-spiral-e3f012f390c5</a:t>
            </a:r>
            <a:endParaRPr lang="et-EE" dirty="0"/>
          </a:p>
          <a:p>
            <a:r>
              <a:rPr lang="et-EE" dirty="0">
                <a:hlinkClick r:id="rId3"/>
              </a:rPr>
              <a:t>https://medium.com/@nvashanin/the-path-to-becoming-a-software-architect-de53f1cb310a</a:t>
            </a:r>
            <a:endParaRPr lang="et-EE" dirty="0"/>
          </a:p>
          <a:p>
            <a:r>
              <a:rPr lang="et-EE" dirty="0">
                <a:hlinkClick r:id="rId4"/>
              </a:rPr>
              <a:t>https://dzone.com/articles/software-architecture-the-5-patterns-you-need-to-k</a:t>
            </a:r>
            <a:endParaRPr lang="et-EE" dirty="0"/>
          </a:p>
          <a:p>
            <a:r>
              <a:rPr lang="et-EE" dirty="0">
                <a:hlinkClick r:id="rId5"/>
              </a:rPr>
              <a:t>https://code.tutsplus.com/articles/a-beginners-guide-to-design-patterns--net-12752</a:t>
            </a:r>
            <a:endParaRPr lang="et-EE" dirty="0"/>
          </a:p>
          <a:p>
            <a:r>
              <a:rPr lang="et-EE" dirty="0">
                <a:hlinkClick r:id="rId6"/>
              </a:rPr>
              <a:t>https://docs.microsoft.com/en-us/visualstudio/code-quality/code-metrics-values?view=vs-2017</a:t>
            </a:r>
            <a:endParaRPr lang="et-EE" dirty="0"/>
          </a:p>
          <a:p>
            <a:endParaRPr lang="et-EE" dirty="0"/>
          </a:p>
          <a:p>
            <a:endParaRPr lang="et-EE" dirty="0"/>
          </a:p>
          <a:p>
            <a:endParaRPr lang="et-EE" dirty="0"/>
          </a:p>
          <a:p>
            <a:endParaRPr lang="et-EE" dirty="0"/>
          </a:p>
          <a:p>
            <a:endParaRPr lang="en-GB" dirty="0"/>
          </a:p>
        </p:txBody>
      </p:sp>
    </p:spTree>
    <p:extLst>
      <p:ext uri="{BB962C8B-B14F-4D97-AF65-F5344CB8AC3E}">
        <p14:creationId xmlns:p14="http://schemas.microsoft.com/office/powerpoint/2010/main" val="1879890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235D-B091-4264-BF44-8E570B27178E}"/>
              </a:ext>
            </a:extLst>
          </p:cNvPr>
          <p:cNvSpPr>
            <a:spLocks noGrp="1"/>
          </p:cNvSpPr>
          <p:nvPr>
            <p:ph type="title"/>
          </p:nvPr>
        </p:nvSpPr>
        <p:spPr>
          <a:xfrm>
            <a:off x="609600" y="932630"/>
            <a:ext cx="10972800" cy="485007"/>
          </a:xfrm>
        </p:spPr>
        <p:txBody>
          <a:bodyPr>
            <a:normAutofit fontScale="90000"/>
          </a:bodyPr>
          <a:lstStyle/>
          <a:p>
            <a:r>
              <a:rPr lang="en-GB" b="1" dirty="0"/>
              <a:t>Iterative SDLC Model</a:t>
            </a:r>
            <a:br>
              <a:rPr lang="en-GB" b="1" dirty="0"/>
            </a:br>
            <a:endParaRPr lang="en-GB" dirty="0"/>
          </a:p>
        </p:txBody>
      </p:sp>
      <p:pic>
        <p:nvPicPr>
          <p:cNvPr id="3" name="Picture 2" descr="https://cdn-images-1.medium.com/max/1600/0*kNIgS2SKeUbfP2ZJ.png">
            <a:extLst>
              <a:ext uri="{FF2B5EF4-FFF2-40B4-BE49-F238E27FC236}">
                <a16:creationId xmlns:a16="http://schemas.microsoft.com/office/drawing/2014/main" id="{17C887CF-DEF6-4768-A09A-720AB64492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926" y="1247165"/>
            <a:ext cx="4395787" cy="247263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https://cdn-images-1.medium.com/max/1200/1*vLfuQnKycft7CpzC0qbMWQ.png">
            <a:extLst>
              <a:ext uri="{FF2B5EF4-FFF2-40B4-BE49-F238E27FC236}">
                <a16:creationId xmlns:a16="http://schemas.microsoft.com/office/drawing/2014/main" id="{467CBF4C-EDC3-44EF-BD83-7FBDCB348D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926" y="3722648"/>
            <a:ext cx="4395788" cy="256420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680392F-949B-4E0B-97EB-80B7AF9CDE09}"/>
              </a:ext>
            </a:extLst>
          </p:cNvPr>
          <p:cNvSpPr/>
          <p:nvPr/>
        </p:nvSpPr>
        <p:spPr>
          <a:xfrm>
            <a:off x="5083542" y="1247165"/>
            <a:ext cx="6096000" cy="4678204"/>
          </a:xfrm>
          <a:prstGeom prst="rect">
            <a:avLst/>
          </a:prstGeom>
        </p:spPr>
        <p:txBody>
          <a:bodyPr>
            <a:spAutoFit/>
          </a:bodyPr>
          <a:lstStyle/>
          <a:p>
            <a:r>
              <a:rPr lang="en-US" sz="1600" dirty="0"/>
              <a:t>The Iterative SDLC model does not need the full list of requirements before the project starts. The development process may start with the requirements to the functional part, which can be expanded later. The process is repetitive, allowing to make new versions of the product for every cycle. Every iteration (which last from two to six weeks) includes the development of a separate component of the system, and after that, this component is added to the functional developed earlier. Speaking with math terminology, the iterative model is a realization of the sequential approximation method; that means a gradual closeness to the planned final product shape.</a:t>
            </a:r>
            <a:endParaRPr lang="et-EE" sz="1600" dirty="0"/>
          </a:p>
          <a:p>
            <a:endParaRPr lang="et-EE" sz="1600" b="1" dirty="0">
              <a:latin typeface="medium-content-serif-font"/>
            </a:endParaRPr>
          </a:p>
          <a:p>
            <a:r>
              <a:rPr lang="en-US" b="1" dirty="0">
                <a:latin typeface="medium-content-serif-font"/>
              </a:rPr>
              <a:t>Use cases for the Iteration model:</a:t>
            </a:r>
            <a:endParaRPr lang="en-US" dirty="0">
              <a:latin typeface="medium-content-serif-font"/>
            </a:endParaRPr>
          </a:p>
          <a:p>
            <a:pPr>
              <a:buFont typeface="Arial" panose="020B0604020202020204" pitchFamily="34" charset="0"/>
              <a:buChar char="•"/>
            </a:pPr>
            <a:r>
              <a:rPr lang="en-US" dirty="0">
                <a:latin typeface="medium-content-serif-font"/>
              </a:rPr>
              <a:t>The requirements to the final product are strictly predefined</a:t>
            </a:r>
          </a:p>
          <a:p>
            <a:pPr>
              <a:buFont typeface="Arial" panose="020B0604020202020204" pitchFamily="34" charset="0"/>
              <a:buChar char="•"/>
            </a:pPr>
            <a:r>
              <a:rPr lang="en-US" dirty="0">
                <a:latin typeface="medium-content-serif-font"/>
              </a:rPr>
              <a:t>Applied to the large-scale projects</a:t>
            </a:r>
          </a:p>
          <a:p>
            <a:pPr>
              <a:buFont typeface="Arial" panose="020B0604020202020204" pitchFamily="34" charset="0"/>
              <a:buChar char="•"/>
            </a:pPr>
            <a:r>
              <a:rPr lang="en-US" dirty="0">
                <a:latin typeface="medium-content-serif-font"/>
              </a:rPr>
              <a:t>The main task is predefined, but the details may advance with the time</a:t>
            </a:r>
            <a:endParaRPr lang="en-US" b="0" i="0" dirty="0">
              <a:effectLst/>
              <a:latin typeface="medium-content-serif-font"/>
            </a:endParaRPr>
          </a:p>
        </p:txBody>
      </p:sp>
    </p:spTree>
    <p:extLst>
      <p:ext uri="{BB962C8B-B14F-4D97-AF65-F5344CB8AC3E}">
        <p14:creationId xmlns:p14="http://schemas.microsoft.com/office/powerpoint/2010/main" val="10199388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CDE68-54AC-4B38-8692-D35915EEAC97}"/>
              </a:ext>
            </a:extLst>
          </p:cNvPr>
          <p:cNvSpPr>
            <a:spLocks noGrp="1"/>
          </p:cNvSpPr>
          <p:nvPr>
            <p:ph type="title"/>
          </p:nvPr>
        </p:nvSpPr>
        <p:spPr>
          <a:xfrm>
            <a:off x="609600" y="743414"/>
            <a:ext cx="10972800" cy="674223"/>
          </a:xfrm>
        </p:spPr>
        <p:txBody>
          <a:bodyPr>
            <a:normAutofit fontScale="90000"/>
          </a:bodyPr>
          <a:lstStyle/>
          <a:p>
            <a:r>
              <a:rPr lang="en-GB" b="1" dirty="0"/>
              <a:t>Spiral SDLC Model</a:t>
            </a:r>
            <a:br>
              <a:rPr lang="en-GB" b="1" dirty="0"/>
            </a:br>
            <a:endParaRPr lang="en-GB" dirty="0"/>
          </a:p>
        </p:txBody>
      </p:sp>
      <p:pic>
        <p:nvPicPr>
          <p:cNvPr id="3" name="Picture 2" descr="https://cdn-images-1.medium.com/max/1200/0*xUPmGSQEX-40Z7Ag.png">
            <a:extLst>
              <a:ext uri="{FF2B5EF4-FFF2-40B4-BE49-F238E27FC236}">
                <a16:creationId xmlns:a16="http://schemas.microsoft.com/office/drawing/2014/main" id="{814EFB30-11A3-42E8-9CFF-6F9052E296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132" y="1496615"/>
            <a:ext cx="4395787" cy="247263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https://cdn-images-1.medium.com/max/1200/1*y5RqNak2m51qnPAGKmhfkQ.png">
            <a:extLst>
              <a:ext uri="{FF2B5EF4-FFF2-40B4-BE49-F238E27FC236}">
                <a16:creationId xmlns:a16="http://schemas.microsoft.com/office/drawing/2014/main" id="{91861785-58AE-40C7-AF0B-19D6CDE3B1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131" y="3969245"/>
            <a:ext cx="4395788" cy="165574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98F0BC2-FCA8-4DED-A6EF-D8E1114C7723}"/>
              </a:ext>
            </a:extLst>
          </p:cNvPr>
          <p:cNvSpPr/>
          <p:nvPr/>
        </p:nvSpPr>
        <p:spPr>
          <a:xfrm>
            <a:off x="5158153" y="1381038"/>
            <a:ext cx="6096000" cy="2308324"/>
          </a:xfrm>
          <a:prstGeom prst="rect">
            <a:avLst/>
          </a:prstGeom>
        </p:spPr>
        <p:txBody>
          <a:bodyPr>
            <a:spAutoFit/>
          </a:bodyPr>
          <a:lstStyle/>
          <a:p>
            <a:r>
              <a:rPr lang="en-US" sz="1600" dirty="0">
                <a:latin typeface="medium-content-serif-font"/>
              </a:rPr>
              <a:t>Spiral model — is SDLC model, which combines architecture and prototyping by stages. It is a combination of the Iterative and Waterfall SDLC models with the significant accent on the risk analysis. The main issue of the spiral model — is defining the right moment to make a step into the next stage. The preliminary set time frames are recommended as the solution to this issue. The shift to the next stage is done according to the plan, even if the work on the previous stage isn’t done yet. The plan is introduced basing on the statistic data, received during the previous projects even from the personal developer’s experience.</a:t>
            </a:r>
            <a:endParaRPr lang="en-GB" sz="1600" dirty="0"/>
          </a:p>
        </p:txBody>
      </p:sp>
      <p:sp>
        <p:nvSpPr>
          <p:cNvPr id="6" name="Rectangle 5">
            <a:extLst>
              <a:ext uri="{FF2B5EF4-FFF2-40B4-BE49-F238E27FC236}">
                <a16:creationId xmlns:a16="http://schemas.microsoft.com/office/drawing/2014/main" id="{F922D61A-1C1A-4CDF-920B-429659AF939F}"/>
              </a:ext>
            </a:extLst>
          </p:cNvPr>
          <p:cNvSpPr/>
          <p:nvPr/>
        </p:nvSpPr>
        <p:spPr>
          <a:xfrm>
            <a:off x="5158153" y="3781455"/>
            <a:ext cx="6096000" cy="2031325"/>
          </a:xfrm>
          <a:prstGeom prst="rect">
            <a:avLst/>
          </a:prstGeom>
        </p:spPr>
        <p:txBody>
          <a:bodyPr>
            <a:spAutoFit/>
          </a:bodyPr>
          <a:lstStyle/>
          <a:p>
            <a:r>
              <a:rPr lang="en-US" b="1" dirty="0">
                <a:latin typeface="medium-content-serif-font"/>
              </a:rPr>
              <a:t>Use cases for the Spiral model</a:t>
            </a:r>
            <a:endParaRPr lang="en-US" dirty="0">
              <a:latin typeface="medium-content-serif-font"/>
            </a:endParaRPr>
          </a:p>
          <a:p>
            <a:pPr>
              <a:buFont typeface="Arial" panose="020B0604020202020204" pitchFamily="34" charset="0"/>
              <a:buChar char="•"/>
            </a:pPr>
            <a:r>
              <a:rPr lang="en-US" dirty="0">
                <a:latin typeface="medium-content-serif-font"/>
              </a:rPr>
              <a:t>Customer isn’t sure about the requirements</a:t>
            </a:r>
          </a:p>
          <a:p>
            <a:pPr>
              <a:buFont typeface="Arial" panose="020B0604020202020204" pitchFamily="34" charset="0"/>
              <a:buChar char="•"/>
            </a:pPr>
            <a:r>
              <a:rPr lang="en-US" dirty="0">
                <a:latin typeface="medium-content-serif-font"/>
              </a:rPr>
              <a:t>Major edits are expected during the development cycle</a:t>
            </a:r>
          </a:p>
          <a:p>
            <a:pPr>
              <a:buFont typeface="Arial" panose="020B0604020202020204" pitchFamily="34" charset="0"/>
              <a:buChar char="•"/>
            </a:pPr>
            <a:r>
              <a:rPr lang="en-US" dirty="0">
                <a:latin typeface="medium-content-serif-font"/>
              </a:rPr>
              <a:t>The projects with mid or high-level risk, where it is important to prevent these risks</a:t>
            </a:r>
          </a:p>
          <a:p>
            <a:pPr>
              <a:buFont typeface="Arial" panose="020B0604020202020204" pitchFamily="34" charset="0"/>
              <a:buChar char="•"/>
            </a:pPr>
            <a:r>
              <a:rPr lang="en-US" dirty="0">
                <a:latin typeface="medium-content-serif-font"/>
              </a:rPr>
              <a:t>The new product that should be released in a few stages to have enough of clients feedback</a:t>
            </a:r>
            <a:endParaRPr lang="en-US" b="0" i="0" dirty="0">
              <a:effectLst/>
              <a:latin typeface="medium-content-serif-font"/>
            </a:endParaRPr>
          </a:p>
        </p:txBody>
      </p:sp>
    </p:spTree>
    <p:extLst>
      <p:ext uri="{BB962C8B-B14F-4D97-AF65-F5344CB8AC3E}">
        <p14:creationId xmlns:p14="http://schemas.microsoft.com/office/powerpoint/2010/main" val="719993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E1383-0137-4B84-9C7F-4FEBFC4D4C2D}"/>
              </a:ext>
            </a:extLst>
          </p:cNvPr>
          <p:cNvSpPr>
            <a:spLocks noGrp="1"/>
          </p:cNvSpPr>
          <p:nvPr>
            <p:ph type="title"/>
          </p:nvPr>
        </p:nvSpPr>
        <p:spPr>
          <a:xfrm>
            <a:off x="609600" y="750848"/>
            <a:ext cx="10972800" cy="666789"/>
          </a:xfrm>
        </p:spPr>
        <p:txBody>
          <a:bodyPr>
            <a:normAutofit fontScale="90000"/>
          </a:bodyPr>
          <a:lstStyle/>
          <a:p>
            <a:r>
              <a:rPr lang="en-GB" b="1" dirty="0"/>
              <a:t>V-shaped SDLC Model</a:t>
            </a:r>
            <a:br>
              <a:rPr lang="en-GB" b="1" dirty="0"/>
            </a:br>
            <a:endParaRPr lang="en-GB" dirty="0"/>
          </a:p>
        </p:txBody>
      </p:sp>
      <p:pic>
        <p:nvPicPr>
          <p:cNvPr id="3" name="Picture 2" descr="https://cdn-images-1.medium.com/max/1200/0*Rf8msWoTOrLpzSHn.png">
            <a:extLst>
              <a:ext uri="{FF2B5EF4-FFF2-40B4-BE49-F238E27FC236}">
                <a16:creationId xmlns:a16="http://schemas.microsoft.com/office/drawing/2014/main" id="{91442F39-C67B-475D-8FE7-A9C5C876FF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470" y="1229214"/>
            <a:ext cx="4395787" cy="247263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https://cdn-images-1.medium.com/max/1200/1*ffwiSdJVEaAT4Gvswh57Rw.png">
            <a:extLst>
              <a:ext uri="{FF2B5EF4-FFF2-40B4-BE49-F238E27FC236}">
                <a16:creationId xmlns:a16="http://schemas.microsoft.com/office/drawing/2014/main" id="{83C957ED-827C-4A06-A5E9-8B69A79F72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469" y="3701844"/>
            <a:ext cx="4395788" cy="90846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530BFF45-F429-496E-B2BE-66EC4E034216}"/>
              </a:ext>
            </a:extLst>
          </p:cNvPr>
          <p:cNvSpPr/>
          <p:nvPr/>
        </p:nvSpPr>
        <p:spPr>
          <a:xfrm>
            <a:off x="5139397" y="1229214"/>
            <a:ext cx="6096000" cy="2031325"/>
          </a:xfrm>
          <a:prstGeom prst="rect">
            <a:avLst/>
          </a:prstGeom>
        </p:spPr>
        <p:txBody>
          <a:bodyPr>
            <a:spAutoFit/>
          </a:bodyPr>
          <a:lstStyle/>
          <a:p>
            <a:r>
              <a:rPr lang="en-US" dirty="0">
                <a:latin typeface="medium-content-serif-font"/>
              </a:rPr>
              <a:t>V-shaped SDLC model is an expansion of classic waterfall model and it’s based on associated test stage for the every development stage. This is a very strict model and the next stage is started only after the previous phase. This is also called “Validation and verification” model. Every stage has the current process control, to make sure that the conversion to the next stage is possible.</a:t>
            </a:r>
            <a:endParaRPr lang="en-GB" dirty="0"/>
          </a:p>
        </p:txBody>
      </p:sp>
      <p:sp>
        <p:nvSpPr>
          <p:cNvPr id="6" name="Rectangle 5">
            <a:extLst>
              <a:ext uri="{FF2B5EF4-FFF2-40B4-BE49-F238E27FC236}">
                <a16:creationId xmlns:a16="http://schemas.microsoft.com/office/drawing/2014/main" id="{9F0CB71B-7F30-480B-8ABC-EB8D06495644}"/>
              </a:ext>
            </a:extLst>
          </p:cNvPr>
          <p:cNvSpPr/>
          <p:nvPr/>
        </p:nvSpPr>
        <p:spPr>
          <a:xfrm>
            <a:off x="5139397" y="3597462"/>
            <a:ext cx="6096000" cy="1754326"/>
          </a:xfrm>
          <a:prstGeom prst="rect">
            <a:avLst/>
          </a:prstGeom>
        </p:spPr>
        <p:txBody>
          <a:bodyPr>
            <a:spAutoFit/>
          </a:bodyPr>
          <a:lstStyle/>
          <a:p>
            <a:r>
              <a:rPr lang="en-US" b="1" dirty="0">
                <a:latin typeface="medium-content-serif-font"/>
              </a:rPr>
              <a:t>Use cases for the V-shaped model:</a:t>
            </a:r>
            <a:endParaRPr lang="en-US" dirty="0">
              <a:latin typeface="medium-content-serif-font"/>
            </a:endParaRPr>
          </a:p>
          <a:p>
            <a:pPr>
              <a:buFont typeface="Arial" panose="020B0604020202020204" pitchFamily="34" charset="0"/>
              <a:buChar char="•"/>
            </a:pPr>
            <a:r>
              <a:rPr lang="en-US" dirty="0">
                <a:latin typeface="medium-content-serif-font"/>
              </a:rPr>
              <a:t>For the projects where an accurate product testing is required</a:t>
            </a:r>
          </a:p>
          <a:p>
            <a:pPr>
              <a:buFont typeface="Arial" panose="020B0604020202020204" pitchFamily="34" charset="0"/>
              <a:buChar char="•"/>
            </a:pPr>
            <a:r>
              <a:rPr lang="en-US" dirty="0">
                <a:latin typeface="medium-content-serif-font"/>
              </a:rPr>
              <a:t>For the small and mid-sized projects, where requirements are strictly predefined</a:t>
            </a:r>
          </a:p>
          <a:p>
            <a:pPr>
              <a:buFont typeface="Arial" panose="020B0604020202020204" pitchFamily="34" charset="0"/>
              <a:buChar char="•"/>
            </a:pPr>
            <a:r>
              <a:rPr lang="en-US" dirty="0">
                <a:latin typeface="medium-content-serif-font"/>
              </a:rPr>
              <a:t>The engineers of the required qualification, especially testers, are within easy reach.</a:t>
            </a:r>
            <a:endParaRPr lang="en-US" b="0" i="0" dirty="0">
              <a:effectLst/>
              <a:latin typeface="medium-content-serif-font"/>
            </a:endParaRPr>
          </a:p>
        </p:txBody>
      </p:sp>
    </p:spTree>
    <p:extLst>
      <p:ext uri="{BB962C8B-B14F-4D97-AF65-F5344CB8AC3E}">
        <p14:creationId xmlns:p14="http://schemas.microsoft.com/office/powerpoint/2010/main" val="14432919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AD3D0-F386-4A11-A19E-CCA42C11AFDC}"/>
              </a:ext>
            </a:extLst>
          </p:cNvPr>
          <p:cNvSpPr>
            <a:spLocks noGrp="1"/>
          </p:cNvSpPr>
          <p:nvPr>
            <p:ph type="title"/>
          </p:nvPr>
        </p:nvSpPr>
        <p:spPr>
          <a:xfrm>
            <a:off x="609600" y="802888"/>
            <a:ext cx="10972800" cy="614750"/>
          </a:xfrm>
        </p:spPr>
        <p:txBody>
          <a:bodyPr>
            <a:normAutofit fontScale="90000"/>
          </a:bodyPr>
          <a:lstStyle/>
          <a:p>
            <a:r>
              <a:rPr lang="en-GB" b="1" dirty="0"/>
              <a:t>Event Sourcing</a:t>
            </a:r>
            <a:r>
              <a:rPr lang="et-EE" b="1" dirty="0"/>
              <a:t> (+CQRS)</a:t>
            </a:r>
            <a:br>
              <a:rPr lang="en-GB" b="1" dirty="0"/>
            </a:br>
            <a:endParaRPr lang="en-GB" dirty="0"/>
          </a:p>
        </p:txBody>
      </p:sp>
      <p:sp>
        <p:nvSpPr>
          <p:cNvPr id="3" name="Content Placeholder 2">
            <a:extLst>
              <a:ext uri="{FF2B5EF4-FFF2-40B4-BE49-F238E27FC236}">
                <a16:creationId xmlns:a16="http://schemas.microsoft.com/office/drawing/2014/main" id="{4E6110B8-A6C4-46C8-B442-BF1BE18F9A2A}"/>
              </a:ext>
            </a:extLst>
          </p:cNvPr>
          <p:cNvSpPr txBox="1">
            <a:spLocks/>
          </p:cNvSpPr>
          <p:nvPr/>
        </p:nvSpPr>
        <p:spPr>
          <a:xfrm>
            <a:off x="609600" y="1600201"/>
            <a:ext cx="10972800" cy="4525963"/>
          </a:xfrm>
          <a:prstGeom prst="rect">
            <a:avLst/>
          </a:prstGeom>
        </p:spPr>
        <p:txBody>
          <a:bodyPr vert="horz" lIns="91440" tIns="45720" rIns="91440" bIns="45720" rtlCol="0" anchor="b">
            <a:normAutofit fontScale="92500" lnSpcReduction="10000"/>
          </a:bodyPr>
          <a:lstStyle>
            <a:lvl1pPr marL="0" indent="0" algn="l" defTabSz="914400" rtl="0" eaLnBrk="1" latinLnBrk="0" hangingPunct="1">
              <a:spcBef>
                <a:spcPct val="20000"/>
              </a:spcBef>
              <a:buFont typeface="Arial" panose="020B0604020202020204" pitchFamily="34" charset="0"/>
              <a:buNone/>
              <a:defRPr sz="2400" b="0" kern="1200">
                <a:solidFill>
                  <a:schemeClr val="bg2">
                    <a:lumMod val="40000"/>
                    <a:lumOff val="60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r>
              <a:rPr lang="en-US" b="1"/>
              <a:t>Advantages</a:t>
            </a:r>
          </a:p>
          <a:p>
            <a:pPr lvl="1"/>
            <a:r>
              <a:rPr lang="en-US"/>
              <a:t>This software architecture pattern can provide an audit log out of the box. Each event represents a manipulation of the data at a certain point in time.</a:t>
            </a:r>
          </a:p>
          <a:p>
            <a:r>
              <a:rPr lang="en-US" b="1"/>
              <a:t>Disadvantages</a:t>
            </a:r>
          </a:p>
          <a:p>
            <a:pPr lvl="1"/>
            <a:r>
              <a:rPr lang="en-US"/>
              <a:t>It requires some discipline because you can’t just fix wrong data with a simple edit in the database.</a:t>
            </a:r>
          </a:p>
          <a:p>
            <a:pPr lvl="1"/>
            <a:r>
              <a:rPr lang="en-US"/>
              <a:t>It’s not a trivial task to change the structure of an event. For example, if you add a property, the database still contains events without that data. Your code will need to handle this missing data graciously.</a:t>
            </a:r>
          </a:p>
          <a:p>
            <a:r>
              <a:rPr lang="en-US" b="1"/>
              <a:t>Ideal for applications that</a:t>
            </a:r>
            <a:endParaRPr lang="en-US"/>
          </a:p>
          <a:p>
            <a:pPr lvl="1"/>
            <a:r>
              <a:rPr lang="en-US"/>
              <a:t>Need to publish events to external systems</a:t>
            </a:r>
          </a:p>
          <a:p>
            <a:pPr lvl="1"/>
            <a:r>
              <a:rPr lang="en-US"/>
              <a:t>Will be built with CQRS</a:t>
            </a:r>
          </a:p>
          <a:p>
            <a:pPr lvl="1"/>
            <a:r>
              <a:rPr lang="en-US"/>
              <a:t>Have complex domains</a:t>
            </a:r>
          </a:p>
          <a:p>
            <a:pPr lvl="1"/>
            <a:r>
              <a:rPr lang="en-US"/>
              <a:t>Need an audit log of changes to the data</a:t>
            </a:r>
          </a:p>
          <a:p>
            <a:endParaRPr lang="en-GB" dirty="0"/>
          </a:p>
        </p:txBody>
      </p:sp>
    </p:spTree>
    <p:extLst>
      <p:ext uri="{BB962C8B-B14F-4D97-AF65-F5344CB8AC3E}">
        <p14:creationId xmlns:p14="http://schemas.microsoft.com/office/powerpoint/2010/main" val="1818460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descr="https://cdn-images-1.medium.com/max/800/1*n1Zqvw8Bk-_o8RWXnzS5KQ.png">
            <a:extLst>
              <a:ext uri="{FF2B5EF4-FFF2-40B4-BE49-F238E27FC236}">
                <a16:creationId xmlns:a16="http://schemas.microsoft.com/office/drawing/2014/main" id="{3F9E9219-E1D9-451A-AD09-98CCD541EE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141" y="639254"/>
            <a:ext cx="5930405" cy="419576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37FE8C90-709E-4375-A9CB-47EEB86616E8}"/>
              </a:ext>
            </a:extLst>
          </p:cNvPr>
          <p:cNvSpPr/>
          <p:nvPr/>
        </p:nvSpPr>
        <p:spPr>
          <a:xfrm>
            <a:off x="193344" y="4944344"/>
            <a:ext cx="6096000" cy="1477328"/>
          </a:xfrm>
          <a:prstGeom prst="rect">
            <a:avLst/>
          </a:prstGeom>
        </p:spPr>
        <p:txBody>
          <a:bodyPr>
            <a:spAutoFit/>
          </a:bodyPr>
          <a:lstStyle/>
          <a:p>
            <a:r>
              <a:rPr lang="en-US" dirty="0">
                <a:latin typeface="medium-content-serif-font"/>
              </a:rPr>
              <a:t>A domain architect must control the entire product development cycle. And being the closest person to the technical component of the platform and, at the same time, seeing it as a whole picture, the architect is fully responsible for the quality of the product on a particular platform.</a:t>
            </a:r>
            <a:endParaRPr lang="en-GB" dirty="0"/>
          </a:p>
        </p:txBody>
      </p:sp>
      <p:sp>
        <p:nvSpPr>
          <p:cNvPr id="4" name="Rectangle 3">
            <a:extLst>
              <a:ext uri="{FF2B5EF4-FFF2-40B4-BE49-F238E27FC236}">
                <a16:creationId xmlns:a16="http://schemas.microsoft.com/office/drawing/2014/main" id="{177C82DF-148D-4D6E-BD34-2F2EF07F51F6}"/>
              </a:ext>
            </a:extLst>
          </p:cNvPr>
          <p:cNvSpPr/>
          <p:nvPr/>
        </p:nvSpPr>
        <p:spPr>
          <a:xfrm>
            <a:off x="7994996" y="5816941"/>
            <a:ext cx="3303725" cy="369332"/>
          </a:xfrm>
          <a:prstGeom prst="rect">
            <a:avLst/>
          </a:prstGeom>
        </p:spPr>
        <p:txBody>
          <a:bodyPr wrap="none">
            <a:spAutoFit/>
          </a:bodyPr>
          <a:lstStyle/>
          <a:p>
            <a:r>
              <a:rPr lang="et-EE" dirty="0">
                <a:latin typeface="Linux Libertine"/>
              </a:rPr>
              <a:t>* CTO = </a:t>
            </a:r>
            <a:r>
              <a:rPr lang="en-GB" dirty="0">
                <a:latin typeface="Linux Libertine"/>
              </a:rPr>
              <a:t>Chief technology officer</a:t>
            </a:r>
            <a:endParaRPr lang="en-GB" b="0" i="0" dirty="0">
              <a:effectLst/>
              <a:latin typeface="Linux Libertine"/>
            </a:endParaRPr>
          </a:p>
        </p:txBody>
      </p:sp>
      <p:sp>
        <p:nvSpPr>
          <p:cNvPr id="5" name="Rectangle 4">
            <a:extLst>
              <a:ext uri="{FF2B5EF4-FFF2-40B4-BE49-F238E27FC236}">
                <a16:creationId xmlns:a16="http://schemas.microsoft.com/office/drawing/2014/main" id="{B1E674BF-E2AF-4D6A-A85B-DB35929E40BB}"/>
              </a:ext>
            </a:extLst>
          </p:cNvPr>
          <p:cNvSpPr/>
          <p:nvPr/>
        </p:nvSpPr>
        <p:spPr>
          <a:xfrm>
            <a:off x="6400799" y="1822256"/>
            <a:ext cx="4734371" cy="2308324"/>
          </a:xfrm>
          <a:prstGeom prst="rect">
            <a:avLst/>
          </a:prstGeom>
        </p:spPr>
        <p:txBody>
          <a:bodyPr wrap="square">
            <a:spAutoFit/>
          </a:bodyPr>
          <a:lstStyle/>
          <a:p>
            <a:r>
              <a:rPr lang="en-US" dirty="0">
                <a:latin typeface="medium-content-serif-font"/>
              </a:rPr>
              <a:t>For example, developer level growth is described by a vertical bar. The developer learns new knowledge about frameworks, language, and development tools within the limits of one technical stack. The architect, however, must possess not only deep knowledge, but also have broad technical erudition across several platforms.</a:t>
            </a:r>
            <a:endParaRPr lang="en-GB" dirty="0"/>
          </a:p>
        </p:txBody>
      </p:sp>
    </p:spTree>
    <p:extLst>
      <p:ext uri="{BB962C8B-B14F-4D97-AF65-F5344CB8AC3E}">
        <p14:creationId xmlns:p14="http://schemas.microsoft.com/office/powerpoint/2010/main" val="1315418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CDA1D8D-BC8C-455F-A16F-481207A6CA99}"/>
              </a:ext>
            </a:extLst>
          </p:cNvPr>
          <p:cNvSpPr txBox="1">
            <a:spLocks/>
          </p:cNvSpPr>
          <p:nvPr/>
        </p:nvSpPr>
        <p:spPr>
          <a:xfrm>
            <a:off x="914400" y="2130426"/>
            <a:ext cx="103632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200" kern="1200">
                <a:solidFill>
                  <a:schemeClr val="tx1"/>
                </a:solidFill>
                <a:latin typeface="+mj-lt"/>
                <a:ea typeface="+mj-ea"/>
                <a:cs typeface="+mj-cs"/>
              </a:defRPr>
            </a:lvl1pPr>
          </a:lstStyle>
          <a:p>
            <a:r>
              <a:rPr lang="et-EE" dirty="0"/>
              <a:t>Teooria…</a:t>
            </a:r>
            <a:endParaRPr lang="en-GB" dirty="0"/>
          </a:p>
        </p:txBody>
      </p:sp>
      <p:sp>
        <p:nvSpPr>
          <p:cNvPr id="5" name="Subtitle 2">
            <a:extLst>
              <a:ext uri="{FF2B5EF4-FFF2-40B4-BE49-F238E27FC236}">
                <a16:creationId xmlns:a16="http://schemas.microsoft.com/office/drawing/2014/main" id="{6182F442-0971-416A-B59E-2E5C31326B90}"/>
              </a:ext>
            </a:extLst>
          </p:cNvPr>
          <p:cNvSpPr txBox="1">
            <a:spLocks/>
          </p:cNvSpPr>
          <p:nvPr/>
        </p:nvSpPr>
        <p:spPr>
          <a:xfrm>
            <a:off x="1828800" y="3886200"/>
            <a:ext cx="8534400" cy="1752600"/>
          </a:xfrm>
          <a:prstGeom prst="rect">
            <a:avLst/>
          </a:prstGeom>
        </p:spPr>
        <p:txBody>
          <a:bodyPr vert="horz" lIns="91440" tIns="45720" rIns="91440" bIns="45720" rtlCol="0" anchor="b">
            <a:noAutofit/>
          </a:bodyPr>
          <a:lstStyle>
            <a:lvl1pPr marL="0" indent="0" algn="l" defTabSz="914400" rtl="0" eaLnBrk="1" latinLnBrk="0" hangingPunct="1">
              <a:spcBef>
                <a:spcPct val="20000"/>
              </a:spcBef>
              <a:buFont typeface="Arial" panose="020B0604020202020204" pitchFamily="34" charset="0"/>
              <a:buNone/>
              <a:defRPr sz="2400" b="0" kern="1200">
                <a:solidFill>
                  <a:schemeClr val="bg2">
                    <a:lumMod val="40000"/>
                    <a:lumOff val="60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r>
              <a:rPr lang="et-EE" dirty="0">
                <a:solidFill>
                  <a:schemeClr val="tx1"/>
                </a:solidFill>
              </a:rPr>
              <a:t>Kuidas meid on õpetatud ja mida alguses proovime teha…</a:t>
            </a:r>
            <a:endParaRPr lang="en-GB" dirty="0">
              <a:solidFill>
                <a:schemeClr val="tx1"/>
              </a:solidFill>
            </a:endParaRPr>
          </a:p>
        </p:txBody>
      </p:sp>
    </p:spTree>
    <p:extLst>
      <p:ext uri="{BB962C8B-B14F-4D97-AF65-F5344CB8AC3E}">
        <p14:creationId xmlns:p14="http://schemas.microsoft.com/office/powerpoint/2010/main" val="1114670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AA21E-C927-4DBC-9E7C-6D60326E8FC5}"/>
              </a:ext>
            </a:extLst>
          </p:cNvPr>
          <p:cNvSpPr>
            <a:spLocks noGrp="1"/>
          </p:cNvSpPr>
          <p:nvPr>
            <p:ph type="title"/>
          </p:nvPr>
        </p:nvSpPr>
        <p:spPr>
          <a:xfrm>
            <a:off x="609600" y="691376"/>
            <a:ext cx="10972800" cy="726262"/>
          </a:xfrm>
        </p:spPr>
        <p:txBody>
          <a:bodyPr>
            <a:normAutofit fontScale="90000"/>
          </a:bodyPr>
          <a:lstStyle/>
          <a:p>
            <a:r>
              <a:rPr lang="en-GB" b="1" dirty="0"/>
              <a:t>Waterfall SDLC</a:t>
            </a:r>
            <a:r>
              <a:rPr lang="et-EE" b="1" dirty="0"/>
              <a:t>*</a:t>
            </a:r>
            <a:r>
              <a:rPr lang="en-GB" b="1" dirty="0"/>
              <a:t> Model</a:t>
            </a:r>
            <a:br>
              <a:rPr lang="en-GB" b="1" dirty="0"/>
            </a:br>
            <a:endParaRPr lang="en-GB" dirty="0"/>
          </a:p>
        </p:txBody>
      </p:sp>
      <p:pic>
        <p:nvPicPr>
          <p:cNvPr id="3" name="Picture 2" descr="https://cdn-images-1.medium.com/max/1200/0*c8pGrOdSIsxiy22F.png">
            <a:extLst>
              <a:ext uri="{FF2B5EF4-FFF2-40B4-BE49-F238E27FC236}">
                <a16:creationId xmlns:a16="http://schemas.microsoft.com/office/drawing/2014/main" id="{2E936171-B805-4F2D-946D-9269CCEC72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08" y="1430900"/>
            <a:ext cx="4395787" cy="247263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https://cdn-images-1.medium.com/max/1200/1*uhNi9GTkK-YZiyFCUc01oA.png">
            <a:extLst>
              <a:ext uri="{FF2B5EF4-FFF2-40B4-BE49-F238E27FC236}">
                <a16:creationId xmlns:a16="http://schemas.microsoft.com/office/drawing/2014/main" id="{E2095B3B-3D3A-4C20-9305-A8B7C6389D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528" y="3903530"/>
            <a:ext cx="4395788" cy="209166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56C8B184-DA8C-4AFB-B010-6417851BE8F9}"/>
              </a:ext>
            </a:extLst>
          </p:cNvPr>
          <p:cNvSpPr/>
          <p:nvPr/>
        </p:nvSpPr>
        <p:spPr>
          <a:xfrm>
            <a:off x="5348472" y="1430900"/>
            <a:ext cx="6096000" cy="4524315"/>
          </a:xfrm>
          <a:prstGeom prst="rect">
            <a:avLst/>
          </a:prstGeom>
        </p:spPr>
        <p:txBody>
          <a:bodyPr>
            <a:spAutoFit/>
          </a:bodyPr>
          <a:lstStyle/>
          <a:p>
            <a:r>
              <a:rPr lang="en-US" dirty="0"/>
              <a:t>Waterfall — is a cascade SDLC model, in which development process looks like the flow, moving step by step through the phases of analysis, projecting, realization, testing, implementation, and support. This SDLC model includes gradual execution of every stage completely. This process is strictly documented and predefined with features expected to every phase of this software development life cycle model.</a:t>
            </a:r>
            <a:endParaRPr lang="et-EE" dirty="0"/>
          </a:p>
          <a:p>
            <a:endParaRPr lang="et-EE" b="1" dirty="0">
              <a:latin typeface="medium-content-serif-font"/>
            </a:endParaRPr>
          </a:p>
          <a:p>
            <a:r>
              <a:rPr lang="en-US" b="1" dirty="0">
                <a:latin typeface="medium-content-serif-font"/>
              </a:rPr>
              <a:t>Use cases for the Waterfall SDLC model:</a:t>
            </a:r>
            <a:endParaRPr lang="en-US" dirty="0">
              <a:latin typeface="medium-content-serif-font"/>
            </a:endParaRPr>
          </a:p>
          <a:p>
            <a:pPr>
              <a:buFont typeface="Arial" panose="020B0604020202020204" pitchFamily="34" charset="0"/>
              <a:buChar char="•"/>
            </a:pPr>
            <a:r>
              <a:rPr lang="en-US" dirty="0">
                <a:latin typeface="medium-content-serif-font"/>
              </a:rPr>
              <a:t>The requirements are precisely documented</a:t>
            </a:r>
          </a:p>
          <a:p>
            <a:pPr>
              <a:buFont typeface="Arial" panose="020B0604020202020204" pitchFamily="34" charset="0"/>
              <a:buChar char="•"/>
            </a:pPr>
            <a:r>
              <a:rPr lang="en-US" dirty="0">
                <a:latin typeface="medium-content-serif-font"/>
              </a:rPr>
              <a:t>Product definition is stable</a:t>
            </a:r>
          </a:p>
          <a:p>
            <a:pPr>
              <a:buFont typeface="Arial" panose="020B0604020202020204" pitchFamily="34" charset="0"/>
              <a:buChar char="•"/>
            </a:pPr>
            <a:r>
              <a:rPr lang="en-US" dirty="0">
                <a:latin typeface="medium-content-serif-font"/>
              </a:rPr>
              <a:t>The technologies stack is predefined which makes it not dynamic</a:t>
            </a:r>
          </a:p>
          <a:p>
            <a:pPr>
              <a:buFont typeface="Arial" panose="020B0604020202020204" pitchFamily="34" charset="0"/>
              <a:buChar char="•"/>
            </a:pPr>
            <a:r>
              <a:rPr lang="en-US" dirty="0">
                <a:latin typeface="medium-content-serif-font"/>
              </a:rPr>
              <a:t>No ambiguous requirements</a:t>
            </a:r>
          </a:p>
          <a:p>
            <a:pPr>
              <a:buFont typeface="Arial" panose="020B0604020202020204" pitchFamily="34" charset="0"/>
              <a:buChar char="•"/>
            </a:pPr>
            <a:r>
              <a:rPr lang="en-US" dirty="0">
                <a:latin typeface="medium-content-serif-font"/>
              </a:rPr>
              <a:t>The project is short</a:t>
            </a:r>
            <a:endParaRPr lang="en-US" b="0" i="0" dirty="0">
              <a:effectLst/>
              <a:latin typeface="medium-content-serif-font"/>
            </a:endParaRPr>
          </a:p>
        </p:txBody>
      </p:sp>
      <p:sp>
        <p:nvSpPr>
          <p:cNvPr id="6" name="Rectangle 5">
            <a:extLst>
              <a:ext uri="{FF2B5EF4-FFF2-40B4-BE49-F238E27FC236}">
                <a16:creationId xmlns:a16="http://schemas.microsoft.com/office/drawing/2014/main" id="{506D5AF9-58F6-4989-BC6F-1117F2941D0A}"/>
              </a:ext>
            </a:extLst>
          </p:cNvPr>
          <p:cNvSpPr/>
          <p:nvPr/>
        </p:nvSpPr>
        <p:spPr>
          <a:xfrm>
            <a:off x="8003081" y="5625860"/>
            <a:ext cx="3441391" cy="369332"/>
          </a:xfrm>
          <a:prstGeom prst="rect">
            <a:avLst/>
          </a:prstGeom>
        </p:spPr>
        <p:txBody>
          <a:bodyPr wrap="none">
            <a:spAutoFit/>
          </a:bodyPr>
          <a:lstStyle/>
          <a:p>
            <a:r>
              <a:rPr lang="et-EE" dirty="0">
                <a:latin typeface="medium-content-serif-font"/>
              </a:rPr>
              <a:t>* </a:t>
            </a:r>
            <a:r>
              <a:rPr lang="en-GB" dirty="0">
                <a:latin typeface="medium-content-serif-font"/>
              </a:rPr>
              <a:t>Software Development Life Cycle</a:t>
            </a:r>
            <a:endParaRPr lang="en-GB" dirty="0"/>
          </a:p>
        </p:txBody>
      </p:sp>
    </p:spTree>
    <p:extLst>
      <p:ext uri="{BB962C8B-B14F-4D97-AF65-F5344CB8AC3E}">
        <p14:creationId xmlns:p14="http://schemas.microsoft.com/office/powerpoint/2010/main" val="259071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F79C3-CEB6-4C5D-9DF2-681F5040CA30}"/>
              </a:ext>
            </a:extLst>
          </p:cNvPr>
          <p:cNvSpPr>
            <a:spLocks noGrp="1"/>
          </p:cNvSpPr>
          <p:nvPr>
            <p:ph type="title"/>
          </p:nvPr>
        </p:nvSpPr>
        <p:spPr>
          <a:xfrm>
            <a:off x="609600" y="765716"/>
            <a:ext cx="10972800" cy="651921"/>
          </a:xfrm>
        </p:spPr>
        <p:txBody>
          <a:bodyPr>
            <a:normAutofit fontScale="90000"/>
          </a:bodyPr>
          <a:lstStyle/>
          <a:p>
            <a:r>
              <a:rPr lang="en-GB" b="1" dirty="0"/>
              <a:t>Agile SDLC Model</a:t>
            </a:r>
            <a:br>
              <a:rPr lang="en-GB" b="1" dirty="0"/>
            </a:br>
            <a:endParaRPr lang="en-GB" dirty="0"/>
          </a:p>
        </p:txBody>
      </p:sp>
      <p:pic>
        <p:nvPicPr>
          <p:cNvPr id="3" name="Picture 2" descr="https://cdn-images-1.medium.com/max/1200/0*Z8bhKUjbq-FHJ8AO.png">
            <a:extLst>
              <a:ext uri="{FF2B5EF4-FFF2-40B4-BE49-F238E27FC236}">
                <a16:creationId xmlns:a16="http://schemas.microsoft.com/office/drawing/2014/main" id="{BBEC03B3-78AC-43C2-9742-5B730ECB97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1" y="1424010"/>
            <a:ext cx="4395787" cy="247263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https://cdn-images-1.medium.com/max/1200/1*-Hf_gmNSnuwLkeKAoe9tUQ.png">
            <a:extLst>
              <a:ext uri="{FF2B5EF4-FFF2-40B4-BE49-F238E27FC236}">
                <a16:creationId xmlns:a16="http://schemas.microsoft.com/office/drawing/2014/main" id="{D141385F-2C32-4790-9F21-D7D55A7180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110" y="3896640"/>
            <a:ext cx="4395788" cy="137734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C6BE84A-8380-4C1C-8BD0-2576B5F964DA}"/>
              </a:ext>
            </a:extLst>
          </p:cNvPr>
          <p:cNvSpPr/>
          <p:nvPr/>
        </p:nvSpPr>
        <p:spPr>
          <a:xfrm>
            <a:off x="5348472" y="1152983"/>
            <a:ext cx="6096000" cy="2585323"/>
          </a:xfrm>
          <a:prstGeom prst="rect">
            <a:avLst/>
          </a:prstGeom>
        </p:spPr>
        <p:txBody>
          <a:bodyPr>
            <a:spAutoFit/>
          </a:bodyPr>
          <a:lstStyle/>
          <a:p>
            <a:r>
              <a:rPr lang="en-US" dirty="0">
                <a:latin typeface="medium-content-serif-font"/>
              </a:rPr>
              <a:t>In the agile methodology after every development iteration, the customer is able to see the result and understand if he is satisfied with it or he is not. This is one of the advantages of the agile software development life cycle model. One of its disadvantages is that with the absence of defined requirements it is difficult to estimate the resources and development cost. Extreme programming is one of the practical use of the agile model. The basis of such model consists of short weekly meetings — Sprints which are the part of the Scrum approach.</a:t>
            </a:r>
            <a:endParaRPr lang="en-GB" dirty="0"/>
          </a:p>
        </p:txBody>
      </p:sp>
      <p:sp>
        <p:nvSpPr>
          <p:cNvPr id="6" name="Rectangle 5">
            <a:extLst>
              <a:ext uri="{FF2B5EF4-FFF2-40B4-BE49-F238E27FC236}">
                <a16:creationId xmlns:a16="http://schemas.microsoft.com/office/drawing/2014/main" id="{2D308F35-7FFD-452E-A3A2-CE26C93B4562}"/>
              </a:ext>
            </a:extLst>
          </p:cNvPr>
          <p:cNvSpPr/>
          <p:nvPr/>
        </p:nvSpPr>
        <p:spPr>
          <a:xfrm>
            <a:off x="5348472" y="3896640"/>
            <a:ext cx="6096000" cy="1754326"/>
          </a:xfrm>
          <a:prstGeom prst="rect">
            <a:avLst/>
          </a:prstGeom>
        </p:spPr>
        <p:txBody>
          <a:bodyPr>
            <a:spAutoFit/>
          </a:bodyPr>
          <a:lstStyle/>
          <a:p>
            <a:r>
              <a:rPr lang="en-US" b="1" dirty="0">
                <a:latin typeface="medium-content-serif-font"/>
              </a:rPr>
              <a:t>Use cases for the Agile model:</a:t>
            </a:r>
            <a:endParaRPr lang="en-US" dirty="0">
              <a:latin typeface="medium-content-serif-font"/>
            </a:endParaRPr>
          </a:p>
          <a:p>
            <a:pPr>
              <a:buFont typeface="Arial" panose="020B0604020202020204" pitchFamily="34" charset="0"/>
              <a:buChar char="•"/>
            </a:pPr>
            <a:r>
              <a:rPr lang="en-US" dirty="0">
                <a:latin typeface="medium-content-serif-font"/>
              </a:rPr>
              <a:t>The users’ needs change dynamically</a:t>
            </a:r>
          </a:p>
          <a:p>
            <a:pPr>
              <a:buFont typeface="Arial" panose="020B0604020202020204" pitchFamily="34" charset="0"/>
              <a:buChar char="•"/>
            </a:pPr>
            <a:r>
              <a:rPr lang="en-US" dirty="0">
                <a:latin typeface="medium-content-serif-font"/>
              </a:rPr>
              <a:t>Less price for the changes implemented because of the many iterations</a:t>
            </a:r>
          </a:p>
          <a:p>
            <a:pPr>
              <a:buFont typeface="Arial" panose="020B0604020202020204" pitchFamily="34" charset="0"/>
              <a:buChar char="•"/>
            </a:pPr>
            <a:r>
              <a:rPr lang="en-US" dirty="0">
                <a:latin typeface="medium-content-serif-font"/>
              </a:rPr>
              <a:t>Unlike the Waterfall model, it requires only initial planning to start the project</a:t>
            </a:r>
            <a:endParaRPr lang="en-US" b="0" i="0" dirty="0">
              <a:effectLst/>
              <a:latin typeface="medium-content-serif-font"/>
            </a:endParaRPr>
          </a:p>
        </p:txBody>
      </p:sp>
    </p:spTree>
    <p:extLst>
      <p:ext uri="{BB962C8B-B14F-4D97-AF65-F5344CB8AC3E}">
        <p14:creationId xmlns:p14="http://schemas.microsoft.com/office/powerpoint/2010/main" val="4007048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F01B5-52CA-4DA0-B180-6F8AA8C1B421}"/>
              </a:ext>
            </a:extLst>
          </p:cNvPr>
          <p:cNvSpPr>
            <a:spLocks noGrp="1"/>
          </p:cNvSpPr>
          <p:nvPr>
            <p:ph type="title"/>
          </p:nvPr>
        </p:nvSpPr>
        <p:spPr>
          <a:xfrm>
            <a:off x="609600" y="274638"/>
            <a:ext cx="10972800" cy="1143000"/>
          </a:xfrm>
        </p:spPr>
        <p:txBody>
          <a:bodyPr/>
          <a:lstStyle/>
          <a:p>
            <a:r>
              <a:rPr lang="et-EE" dirty="0"/>
              <a:t>Enamus on nüüdseks agiilne…</a:t>
            </a:r>
            <a:endParaRPr lang="en-GB" dirty="0"/>
          </a:p>
        </p:txBody>
      </p:sp>
      <p:pic>
        <p:nvPicPr>
          <p:cNvPr id="3" name="Picture 4" descr="Related image">
            <a:extLst>
              <a:ext uri="{FF2B5EF4-FFF2-40B4-BE49-F238E27FC236}">
                <a16:creationId xmlns:a16="http://schemas.microsoft.com/office/drawing/2014/main" id="{5E271684-067A-41B0-9053-346BE3AEA5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23" y="1573778"/>
            <a:ext cx="5000363" cy="375419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Image result for rapid prototyping cycle">
            <a:extLst>
              <a:ext uri="{FF2B5EF4-FFF2-40B4-BE49-F238E27FC236}">
                <a16:creationId xmlns:a16="http://schemas.microsoft.com/office/drawing/2014/main" id="{8FC96646-231A-4C47-B0E1-B9D66A35D5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8472" y="1573778"/>
            <a:ext cx="6076950" cy="456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4516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1556E-7C77-4E90-A20E-A78E599C795A}"/>
              </a:ext>
            </a:extLst>
          </p:cNvPr>
          <p:cNvSpPr txBox="1">
            <a:spLocks/>
          </p:cNvSpPr>
          <p:nvPr/>
        </p:nvSpPr>
        <p:spPr>
          <a:xfrm>
            <a:off x="914400" y="2130426"/>
            <a:ext cx="103632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200" kern="1200">
                <a:solidFill>
                  <a:schemeClr val="tx1"/>
                </a:solidFill>
                <a:latin typeface="+mj-lt"/>
                <a:ea typeface="+mj-ea"/>
                <a:cs typeface="+mj-cs"/>
              </a:defRPr>
            </a:lvl1pPr>
          </a:lstStyle>
          <a:p>
            <a:r>
              <a:rPr lang="et-EE"/>
              <a:t>Arhitektuuri tüübid</a:t>
            </a:r>
            <a:endParaRPr lang="en-GB" dirty="0"/>
          </a:p>
        </p:txBody>
      </p:sp>
      <p:sp>
        <p:nvSpPr>
          <p:cNvPr id="3" name="Subtitle 2">
            <a:extLst>
              <a:ext uri="{FF2B5EF4-FFF2-40B4-BE49-F238E27FC236}">
                <a16:creationId xmlns:a16="http://schemas.microsoft.com/office/drawing/2014/main" id="{F01BD28A-CA33-470D-A273-FCB706F0CC4B}"/>
              </a:ext>
            </a:extLst>
          </p:cNvPr>
          <p:cNvSpPr txBox="1">
            <a:spLocks/>
          </p:cNvSpPr>
          <p:nvPr/>
        </p:nvSpPr>
        <p:spPr>
          <a:xfrm>
            <a:off x="1828800" y="3886200"/>
            <a:ext cx="8534400" cy="1752600"/>
          </a:xfrm>
          <a:prstGeom prst="rect">
            <a:avLst/>
          </a:prstGeom>
        </p:spPr>
        <p:txBody>
          <a:bodyPr vert="horz" lIns="91440" tIns="45720" rIns="91440" bIns="45720" rtlCol="0" anchor="b">
            <a:noAutofit/>
          </a:bodyPr>
          <a:lstStyle>
            <a:lvl1pPr marL="0" indent="0" algn="l" defTabSz="914400" rtl="0" eaLnBrk="1" latinLnBrk="0" hangingPunct="1">
              <a:spcBef>
                <a:spcPct val="20000"/>
              </a:spcBef>
              <a:buFont typeface="Arial" panose="020B0604020202020204" pitchFamily="34" charset="0"/>
              <a:buNone/>
              <a:defRPr sz="2400" b="0" kern="1200">
                <a:solidFill>
                  <a:schemeClr val="bg2">
                    <a:lumMod val="40000"/>
                    <a:lumOff val="60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r>
              <a:rPr lang="et-EE" dirty="0">
                <a:solidFill>
                  <a:schemeClr val="tx1"/>
                </a:solidFill>
              </a:rPr>
              <a:t>Mida nüüdisajal kasutatakse (moderne –vahva sõna?)</a:t>
            </a:r>
            <a:endParaRPr lang="en-GB" dirty="0">
              <a:solidFill>
                <a:schemeClr val="tx1"/>
              </a:solidFill>
            </a:endParaRPr>
          </a:p>
        </p:txBody>
      </p:sp>
    </p:spTree>
    <p:extLst>
      <p:ext uri="{BB962C8B-B14F-4D97-AF65-F5344CB8AC3E}">
        <p14:creationId xmlns:p14="http://schemas.microsoft.com/office/powerpoint/2010/main" val="31842713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TotalTime>
  <Words>2249</Words>
  <Application>Microsoft Office PowerPoint</Application>
  <PresentationFormat>Widescreen</PresentationFormat>
  <Paragraphs>264</Paragraphs>
  <Slides>35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Arial</vt:lpstr>
      <vt:lpstr>Calibri</vt:lpstr>
      <vt:lpstr>Cambria</vt:lpstr>
      <vt:lpstr>Helvetica Neue</vt:lpstr>
      <vt:lpstr>Linux Libertine</vt:lpstr>
      <vt:lpstr>medium-content-serif-font</vt:lpstr>
      <vt:lpstr>Proxima Nova Lt</vt:lpstr>
      <vt:lpstr>Proxima Nova Rg</vt:lpstr>
      <vt:lpstr>Roboto</vt:lpstr>
      <vt:lpstr>Wingdings</vt:lpstr>
      <vt:lpstr>Office Theme</vt:lpstr>
      <vt:lpstr>Tarkvara arhitektuur ja  Arehitekt</vt:lpstr>
      <vt:lpstr>Kes on Arhitekt?</vt:lpstr>
      <vt:lpstr>Arhitektide tüübid</vt:lpstr>
      <vt:lpstr>PowerPoint Presentation</vt:lpstr>
      <vt:lpstr>PowerPoint Presentation</vt:lpstr>
      <vt:lpstr>Waterfall SDLC* Model </vt:lpstr>
      <vt:lpstr>Agile SDLC Model </vt:lpstr>
      <vt:lpstr>Enamus on nüüdseks agiilne…</vt:lpstr>
      <vt:lpstr>PowerPoint Presentation</vt:lpstr>
      <vt:lpstr>Layered Pattern </vt:lpstr>
      <vt:lpstr>Microkernel </vt:lpstr>
      <vt:lpstr>CQRS* </vt:lpstr>
      <vt:lpstr>Microservices </vt:lpstr>
      <vt:lpstr>Kas need on ainsad mudelid?</vt:lpstr>
      <vt:lpstr>PowerPoint Presentation</vt:lpstr>
      <vt:lpstr>What are Design Patterns? </vt:lpstr>
      <vt:lpstr>There are three basic kinds of design patterns:</vt:lpstr>
      <vt:lpstr>Palju neid mustreid siis on?</vt:lpstr>
      <vt:lpstr>PowerPoint Presentation</vt:lpstr>
      <vt:lpstr>Sest eksisteerivad anti-mustrid</vt:lpstr>
      <vt:lpstr>Kodeerida või integreerida?</vt:lpstr>
      <vt:lpstr>X</vt:lpstr>
      <vt:lpstr>Mõnikord on andmemudel…</vt:lpstr>
      <vt:lpstr>Koodeerimise statistika</vt:lpstr>
      <vt:lpstr>Praktika…</vt:lpstr>
      <vt:lpstr>PowerPoint Presentation</vt:lpstr>
      <vt:lpstr>Kasulikud raamatud</vt:lpstr>
      <vt:lpstr>Kasulikud lingid</vt:lpstr>
      <vt:lpstr>Tarkvara ja vahendid</vt:lpstr>
      <vt:lpstr>Kasulikud õppekeskkonnad</vt:lpstr>
      <vt:lpstr>Kasutatud materjal</vt:lpstr>
      <vt:lpstr>Iterative SDLC Model </vt:lpstr>
      <vt:lpstr>Spiral SDLC Model </vt:lpstr>
      <vt:lpstr>V-shaped SDLC Model </vt:lpstr>
      <vt:lpstr>Event Sourcing (+CQRS)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Tarkvara arhitektuur</dc:title>
  <dc:creator>Andrius Lokotaš</dc:creator>
  <cp:lastModifiedBy>Andrius Lokotaš</cp:lastModifiedBy>
  <cp:revision>2</cp:revision>
  <dcterms:created xsi:type="dcterms:W3CDTF">2018-11-02T08:16:26Z</dcterms:created>
  <dcterms:modified xsi:type="dcterms:W3CDTF">2018-11-05T08:58:08Z</dcterms:modified>
</cp:coreProperties>
</file>