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306" r:id="rId5"/>
    <p:sldId id="308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23/01/2023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23/01/2023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3/9/20XX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Puntos de respuesta rápida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23696F-2C8F-8D5D-CE51-AEAB16D6943E}"/>
              </a:ext>
            </a:extLst>
          </p:cNvPr>
          <p:cNvSpPr/>
          <p:nvPr/>
        </p:nvSpPr>
        <p:spPr>
          <a:xfrm>
            <a:off x="609600" y="1634836"/>
            <a:ext cx="3703782" cy="458123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DFAD5E3-E3F1-FE1E-0E0D-F613BE13918E}"/>
              </a:ext>
            </a:extLst>
          </p:cNvPr>
          <p:cNvSpPr/>
          <p:nvPr/>
        </p:nvSpPr>
        <p:spPr>
          <a:xfrm>
            <a:off x="4918363" y="1654971"/>
            <a:ext cx="6664037" cy="458123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{9CB3023C-3E4E-478B-9A88-96E838E06E65}tf89338750_win32</Template>
  <TotalTime>5</TotalTime>
  <Words>8</Words>
  <Application>Microsoft Office PowerPoint</Application>
  <PresentationFormat>Panorámica</PresentationFormat>
  <Paragraphs>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UniversoDeGradientes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Martinez Lopez</dc:creator>
  <cp:lastModifiedBy>Sebastian Martinez Lopez</cp:lastModifiedBy>
  <cp:revision>1</cp:revision>
  <dcterms:created xsi:type="dcterms:W3CDTF">2023-01-23T21:12:09Z</dcterms:created>
  <dcterms:modified xsi:type="dcterms:W3CDTF">2023-01-23T21:17:13Z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