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8" r:id="rId3"/>
    <p:sldId id="296" r:id="rId4"/>
    <p:sldId id="260" r:id="rId5"/>
    <p:sldId id="265" r:id="rId6"/>
    <p:sldId id="262" r:id="rId7"/>
    <p:sldId id="298" r:id="rId8"/>
    <p:sldId id="266" r:id="rId9"/>
    <p:sldId id="299" r:id="rId10"/>
    <p:sldId id="300" r:id="rId11"/>
    <p:sldId id="301" r:id="rId12"/>
    <p:sldId id="303" r:id="rId13"/>
    <p:sldId id="304" r:id="rId14"/>
    <p:sldId id="302" r:id="rId15"/>
    <p:sldId id="305" r:id="rId16"/>
    <p:sldId id="275" r:id="rId17"/>
  </p:sldIdLst>
  <p:sldSz cx="9144000" cy="5143500" type="screen16x9"/>
  <p:notesSz cx="6858000" cy="9144000"/>
  <p:embeddedFontLst>
    <p:embeddedFont>
      <p:font typeface="Amasis MT Pro" panose="02040504050005020304" pitchFamily="18" charset="0"/>
      <p:regular r:id="rId19"/>
      <p:bold r:id="rId20"/>
      <p:italic r:id="rId21"/>
      <p:boldItalic r:id="rId22"/>
    </p:embeddedFont>
    <p:embeddedFont>
      <p:font typeface="Bebas Neue" panose="020B0606020202050201" pitchFamily="3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Kanit Medium" panose="020B0604020202020204" charset="-34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Verdana" panose="020B060403050404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7">
          <p15:clr>
            <a:srgbClr val="747775"/>
          </p15:clr>
        </p15:guide>
        <p15:guide id="2" orient="horz" pos="975">
          <p15:clr>
            <a:srgbClr val="747775"/>
          </p15:clr>
        </p15:guide>
        <p15:guide id="3" orient="horz" pos="2337">
          <p15:clr>
            <a:srgbClr val="747775"/>
          </p15:clr>
        </p15:guide>
        <p15:guide id="4" orient="horz" pos="2540">
          <p15:clr>
            <a:srgbClr val="747775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57B39C-DC71-4CBA-81A9-EF5876008709}">
  <a:tblStyle styleId="{9C57B39C-DC71-4CBA-81A9-EF58760087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CBB38F-E204-424D-AE49-EB908EB769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627"/>
        <p:guide orient="horz" pos="975"/>
        <p:guide orient="horz" pos="2337"/>
        <p:guide orient="horz" pos="25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heme" Target="theme/theme1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549baa0b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549baa0b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243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3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089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636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643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218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33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841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96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250" y="737525"/>
            <a:ext cx="6283800" cy="15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2167650"/>
            <a:ext cx="4639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1"/>
          <p:cNvSpPr txBox="1">
            <a:spLocks noGrp="1"/>
          </p:cNvSpPr>
          <p:nvPr>
            <p:ph type="title" hasCustomPrompt="1"/>
          </p:nvPr>
        </p:nvSpPr>
        <p:spPr>
          <a:xfrm>
            <a:off x="4338303" y="797125"/>
            <a:ext cx="39552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96" name="Google Shape;496;p21"/>
          <p:cNvSpPr txBox="1">
            <a:spLocks noGrp="1"/>
          </p:cNvSpPr>
          <p:nvPr>
            <p:ph type="subTitle" idx="1"/>
          </p:nvPr>
        </p:nvSpPr>
        <p:spPr>
          <a:xfrm>
            <a:off x="4338303" y="1460568"/>
            <a:ext cx="3955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21"/>
          <p:cNvSpPr txBox="1">
            <a:spLocks noGrp="1"/>
          </p:cNvSpPr>
          <p:nvPr>
            <p:ph type="title" idx="2" hasCustomPrompt="1"/>
          </p:nvPr>
        </p:nvSpPr>
        <p:spPr>
          <a:xfrm>
            <a:off x="4338303" y="2017429"/>
            <a:ext cx="39552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98" name="Google Shape;498;p21"/>
          <p:cNvSpPr txBox="1">
            <a:spLocks noGrp="1"/>
          </p:cNvSpPr>
          <p:nvPr>
            <p:ph type="subTitle" idx="3"/>
          </p:nvPr>
        </p:nvSpPr>
        <p:spPr>
          <a:xfrm>
            <a:off x="4338303" y="2680871"/>
            <a:ext cx="3955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21"/>
          <p:cNvSpPr txBox="1">
            <a:spLocks noGrp="1"/>
          </p:cNvSpPr>
          <p:nvPr>
            <p:ph type="title" idx="4" hasCustomPrompt="1"/>
          </p:nvPr>
        </p:nvSpPr>
        <p:spPr>
          <a:xfrm>
            <a:off x="4338303" y="3237732"/>
            <a:ext cx="39552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00" name="Google Shape;500;p21"/>
          <p:cNvSpPr txBox="1">
            <a:spLocks noGrp="1"/>
          </p:cNvSpPr>
          <p:nvPr>
            <p:ph type="subTitle" idx="5"/>
          </p:nvPr>
        </p:nvSpPr>
        <p:spPr>
          <a:xfrm>
            <a:off x="4338303" y="3901175"/>
            <a:ext cx="3955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2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2"/>
          <p:cNvSpPr txBox="1">
            <a:spLocks noGrp="1"/>
          </p:cNvSpPr>
          <p:nvPr>
            <p:ph type="ctrTitle"/>
          </p:nvPr>
        </p:nvSpPr>
        <p:spPr>
          <a:xfrm>
            <a:off x="4549500" y="885150"/>
            <a:ext cx="38793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4" name="Google Shape;504;p22"/>
          <p:cNvSpPr txBox="1">
            <a:spLocks noGrp="1"/>
          </p:cNvSpPr>
          <p:nvPr>
            <p:ph type="subTitle" idx="1"/>
          </p:nvPr>
        </p:nvSpPr>
        <p:spPr>
          <a:xfrm>
            <a:off x="4549589" y="1855066"/>
            <a:ext cx="38793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05" name="Google Shape;505;p22"/>
          <p:cNvSpPr txBox="1"/>
          <p:nvPr/>
        </p:nvSpPr>
        <p:spPr>
          <a:xfrm>
            <a:off x="4549566" y="3321674"/>
            <a:ext cx="387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0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3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508" name="Google Shape;508;p23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9" name="Google Shape;509;p23"/>
            <p:cNvGrpSpPr/>
            <p:nvPr/>
          </p:nvGrpSpPr>
          <p:grpSpPr>
            <a:xfrm rot="5400000">
              <a:off x="8528869" y="587438"/>
              <a:ext cx="390900" cy="286025"/>
              <a:chOff x="719994" y="4310738"/>
              <a:chExt cx="390900" cy="286025"/>
            </a:xfrm>
          </p:grpSpPr>
          <p:sp>
            <p:nvSpPr>
              <p:cNvPr id="510" name="Google Shape;510;p23"/>
              <p:cNvSpPr/>
              <p:nvPr/>
            </p:nvSpPr>
            <p:spPr>
              <a:xfrm rot="5400000">
                <a:off x="1025094" y="4310738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 rot="5400000">
                <a:off x="1025094" y="4510963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 rot="5400000">
                <a:off x="872544" y="4310738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 rot="5400000">
                <a:off x="872544" y="4510963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 rot="5400000">
                <a:off x="719994" y="4310738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 rot="5400000">
                <a:off x="719994" y="4510963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6" name="Google Shape;516;p23"/>
            <p:cNvGrpSpPr/>
            <p:nvPr/>
          </p:nvGrpSpPr>
          <p:grpSpPr>
            <a:xfrm rot="-5400000">
              <a:off x="1225181" y="4098413"/>
              <a:ext cx="286025" cy="1306200"/>
              <a:chOff x="978925" y="1314225"/>
              <a:chExt cx="286025" cy="1306200"/>
            </a:xfrm>
          </p:grpSpPr>
          <p:sp>
            <p:nvSpPr>
              <p:cNvPr id="517" name="Google Shape;517;p23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4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537" name="Google Shape;537;p24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8" name="Google Shape;538;p24"/>
            <p:cNvGrpSpPr/>
            <p:nvPr/>
          </p:nvGrpSpPr>
          <p:grpSpPr>
            <a:xfrm rot="10800000">
              <a:off x="275456" y="535000"/>
              <a:ext cx="286025" cy="1306200"/>
              <a:chOff x="978925" y="1314225"/>
              <a:chExt cx="286025" cy="1306200"/>
            </a:xfrm>
          </p:grpSpPr>
          <p:sp>
            <p:nvSpPr>
              <p:cNvPr id="539" name="Google Shape;539;p24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4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7" name="Google Shape;557;p24"/>
            <p:cNvGrpSpPr/>
            <p:nvPr/>
          </p:nvGrpSpPr>
          <p:grpSpPr>
            <a:xfrm rot="10800000">
              <a:off x="8587356" y="3302300"/>
              <a:ext cx="286025" cy="1306200"/>
              <a:chOff x="978925" y="1314225"/>
              <a:chExt cx="286025" cy="1306200"/>
            </a:xfrm>
          </p:grpSpPr>
          <p:sp>
            <p:nvSpPr>
              <p:cNvPr id="558" name="Google Shape;558;p24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4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4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4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4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581100" y="699137"/>
            <a:ext cx="30717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491200" y="699137"/>
            <a:ext cx="1089900" cy="100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8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141" name="Google Shape;141;p8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" name="Google Shape;142;p8"/>
            <p:cNvGrpSpPr/>
            <p:nvPr/>
          </p:nvGrpSpPr>
          <p:grpSpPr>
            <a:xfrm rot="5400000">
              <a:off x="7918824" y="4098413"/>
              <a:ext cx="286025" cy="1306200"/>
              <a:chOff x="978925" y="1314225"/>
              <a:chExt cx="286025" cy="1306200"/>
            </a:xfrm>
          </p:grpSpPr>
          <p:sp>
            <p:nvSpPr>
              <p:cNvPr id="143" name="Google Shape;143;p8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8"/>
            <p:cNvGrpSpPr/>
            <p:nvPr/>
          </p:nvGrpSpPr>
          <p:grpSpPr>
            <a:xfrm flipH="1">
              <a:off x="276669" y="1107700"/>
              <a:ext cx="286025" cy="543450"/>
              <a:chOff x="978925" y="1314225"/>
              <a:chExt cx="286025" cy="543450"/>
            </a:xfrm>
          </p:grpSpPr>
          <p:sp>
            <p:nvSpPr>
              <p:cNvPr id="162" name="Google Shape;162;p8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 flipH="1">
              <a:off x="8581294" y="535000"/>
              <a:ext cx="286025" cy="238350"/>
              <a:chOff x="978925" y="2382075"/>
              <a:chExt cx="286025" cy="238350"/>
            </a:xfrm>
          </p:grpSpPr>
          <p:sp>
            <p:nvSpPr>
              <p:cNvPr id="171" name="Google Shape;171;p8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9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178" name="Google Shape;178;p9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" name="Google Shape;179;p9"/>
            <p:cNvGrpSpPr/>
            <p:nvPr/>
          </p:nvGrpSpPr>
          <p:grpSpPr>
            <a:xfrm rot="5400000">
              <a:off x="7918824" y="4098413"/>
              <a:ext cx="286025" cy="1306200"/>
              <a:chOff x="978925" y="1314225"/>
              <a:chExt cx="286025" cy="1306200"/>
            </a:xfrm>
          </p:grpSpPr>
          <p:sp>
            <p:nvSpPr>
              <p:cNvPr id="180" name="Google Shape;180;p9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9"/>
            <p:cNvGrpSpPr/>
            <p:nvPr/>
          </p:nvGrpSpPr>
          <p:grpSpPr>
            <a:xfrm flipH="1">
              <a:off x="276669" y="1107700"/>
              <a:ext cx="286025" cy="543450"/>
              <a:chOff x="978925" y="1314225"/>
              <a:chExt cx="286025" cy="543450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 flipH="1">
              <a:off x="8581294" y="535000"/>
              <a:ext cx="286025" cy="238350"/>
              <a:chOff x="978925" y="2382075"/>
              <a:chExt cx="286025" cy="238350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2" name="Google Shape;212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"/>
          <p:cNvSpPr txBox="1">
            <a:spLocks noGrp="1"/>
          </p:cNvSpPr>
          <p:nvPr>
            <p:ph type="title" hasCustomPrompt="1"/>
          </p:nvPr>
        </p:nvSpPr>
        <p:spPr>
          <a:xfrm flipH="1">
            <a:off x="715097" y="2031275"/>
            <a:ext cx="3492900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0" name="Google Shape;220;p11"/>
          <p:cNvSpPr txBox="1">
            <a:spLocks noGrp="1"/>
          </p:cNvSpPr>
          <p:nvPr>
            <p:ph type="subTitle" idx="1"/>
          </p:nvPr>
        </p:nvSpPr>
        <p:spPr>
          <a:xfrm flipH="1">
            <a:off x="715097" y="2746525"/>
            <a:ext cx="3492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2" hasCustomPrompt="1"/>
          </p:nvPr>
        </p:nvSpPr>
        <p:spPr>
          <a:xfrm>
            <a:off x="4818333" y="1404683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title" idx="3" hasCustomPrompt="1"/>
          </p:nvPr>
        </p:nvSpPr>
        <p:spPr>
          <a:xfrm>
            <a:off x="4818333" y="3006928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4" hasCustomPrompt="1"/>
          </p:nvPr>
        </p:nvSpPr>
        <p:spPr>
          <a:xfrm>
            <a:off x="4818333" y="1938765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5" hasCustomPrompt="1"/>
          </p:nvPr>
        </p:nvSpPr>
        <p:spPr>
          <a:xfrm>
            <a:off x="4818333" y="3541010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 idx="6" hasCustomPrompt="1"/>
          </p:nvPr>
        </p:nvSpPr>
        <p:spPr>
          <a:xfrm>
            <a:off x="4818333" y="2472846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7" hasCustomPrompt="1"/>
          </p:nvPr>
        </p:nvSpPr>
        <p:spPr>
          <a:xfrm>
            <a:off x="4818333" y="4075091"/>
            <a:ext cx="734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5553033" y="140467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8"/>
          </p:nvPr>
        </p:nvSpPr>
        <p:spPr>
          <a:xfrm>
            <a:off x="5553033" y="193876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9"/>
          </p:nvPr>
        </p:nvSpPr>
        <p:spPr>
          <a:xfrm>
            <a:off x="5553033" y="247284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13"/>
          </p:nvPr>
        </p:nvSpPr>
        <p:spPr>
          <a:xfrm>
            <a:off x="5553033" y="300693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14"/>
          </p:nvPr>
        </p:nvSpPr>
        <p:spPr>
          <a:xfrm>
            <a:off x="5553033" y="354101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subTitle" idx="15"/>
          </p:nvPr>
        </p:nvSpPr>
        <p:spPr>
          <a:xfrm>
            <a:off x="5553033" y="407510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18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372" name="Google Shape;372;p18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3" name="Google Shape;373;p18"/>
            <p:cNvGrpSpPr/>
            <p:nvPr/>
          </p:nvGrpSpPr>
          <p:grpSpPr>
            <a:xfrm>
              <a:off x="8428894" y="4608500"/>
              <a:ext cx="390900" cy="286025"/>
              <a:chOff x="719994" y="4310738"/>
              <a:chExt cx="390900" cy="286025"/>
            </a:xfrm>
          </p:grpSpPr>
          <p:sp>
            <p:nvSpPr>
              <p:cNvPr id="374" name="Google Shape;374;p18"/>
              <p:cNvSpPr/>
              <p:nvPr/>
            </p:nvSpPr>
            <p:spPr>
              <a:xfrm rot="5400000">
                <a:off x="1025094" y="4310738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 rot="5400000">
                <a:off x="1025094" y="4510963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 rot="5400000">
                <a:off x="872544" y="4310738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 rot="5400000">
                <a:off x="872544" y="4510963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 rot="5400000">
                <a:off x="719994" y="4310738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 rot="5400000">
                <a:off x="719994" y="4510963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18"/>
            <p:cNvGrpSpPr/>
            <p:nvPr/>
          </p:nvGrpSpPr>
          <p:grpSpPr>
            <a:xfrm rot="10800000">
              <a:off x="281581" y="535000"/>
              <a:ext cx="286025" cy="1306200"/>
              <a:chOff x="978925" y="1314225"/>
              <a:chExt cx="286025" cy="1306200"/>
            </a:xfrm>
          </p:grpSpPr>
          <p:sp>
            <p:nvSpPr>
              <p:cNvPr id="381" name="Google Shape;381;p18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subTitle" idx="1"/>
          </p:nvPr>
        </p:nvSpPr>
        <p:spPr>
          <a:xfrm>
            <a:off x="1256975" y="2327175"/>
            <a:ext cx="2108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2"/>
          </p:nvPr>
        </p:nvSpPr>
        <p:spPr>
          <a:xfrm>
            <a:off x="1256977" y="2636015"/>
            <a:ext cx="21084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8"/>
          <p:cNvSpPr txBox="1">
            <a:spLocks noGrp="1"/>
          </p:cNvSpPr>
          <p:nvPr>
            <p:ph type="subTitle" idx="3"/>
          </p:nvPr>
        </p:nvSpPr>
        <p:spPr>
          <a:xfrm>
            <a:off x="3517776" y="2636015"/>
            <a:ext cx="21084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8"/>
          <p:cNvSpPr txBox="1">
            <a:spLocks noGrp="1"/>
          </p:cNvSpPr>
          <p:nvPr>
            <p:ph type="subTitle" idx="4"/>
          </p:nvPr>
        </p:nvSpPr>
        <p:spPr>
          <a:xfrm>
            <a:off x="5778575" y="2636015"/>
            <a:ext cx="21084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8"/>
          <p:cNvSpPr txBox="1">
            <a:spLocks noGrp="1"/>
          </p:cNvSpPr>
          <p:nvPr>
            <p:ph type="subTitle" idx="5"/>
          </p:nvPr>
        </p:nvSpPr>
        <p:spPr>
          <a:xfrm>
            <a:off x="3517775" y="2327175"/>
            <a:ext cx="2108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5" name="Google Shape;405;p18"/>
          <p:cNvSpPr txBox="1">
            <a:spLocks noGrp="1"/>
          </p:cNvSpPr>
          <p:nvPr>
            <p:ph type="subTitle" idx="6"/>
          </p:nvPr>
        </p:nvSpPr>
        <p:spPr>
          <a:xfrm>
            <a:off x="5778576" y="2327175"/>
            <a:ext cx="2108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8"/>
          <p:cNvSpPr txBox="1">
            <a:spLocks noGrp="1"/>
          </p:cNvSpPr>
          <p:nvPr>
            <p:ph type="ctrTitle"/>
          </p:nvPr>
        </p:nvSpPr>
        <p:spPr>
          <a:xfrm>
            <a:off x="500014" y="2075394"/>
            <a:ext cx="5833879" cy="154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masis MT Pro" panose="02040504050005020304" pitchFamily="18" charset="0"/>
              </a:rPr>
              <a:t>An ultrasonically operated automatic lid opening and closing dustbin. </a:t>
            </a:r>
            <a:endParaRPr dirty="0">
              <a:solidFill>
                <a:schemeClr val="accent2">
                  <a:lumMod val="75000"/>
                </a:schemeClr>
              </a:solidFill>
              <a:latin typeface="Amasis MT Pro" panose="02040504050005020304" pitchFamily="18" charset="0"/>
            </a:endParaRPr>
          </a:p>
        </p:txBody>
      </p:sp>
      <p:sp>
        <p:nvSpPr>
          <p:cNvPr id="581" name="Google Shape;581;p28"/>
          <p:cNvSpPr txBox="1">
            <a:spLocks noGrp="1"/>
          </p:cNvSpPr>
          <p:nvPr>
            <p:ph type="subTitle" idx="1"/>
          </p:nvPr>
        </p:nvSpPr>
        <p:spPr>
          <a:xfrm>
            <a:off x="6214946" y="4236533"/>
            <a:ext cx="2574043" cy="707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Malshika Gayathri Peiris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IT20147396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0289A3-6A08-E812-0714-709E37758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46" y="906966"/>
            <a:ext cx="2784472" cy="27844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2"/>
          <p:cNvSpPr txBox="1">
            <a:spLocks noGrp="1"/>
          </p:cNvSpPr>
          <p:nvPr>
            <p:ph type="title"/>
          </p:nvPr>
        </p:nvSpPr>
        <p:spPr>
          <a:xfrm>
            <a:off x="602927" y="1818002"/>
            <a:ext cx="5174281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852" name="Google Shape;852;p32"/>
          <p:cNvSpPr txBox="1">
            <a:spLocks noGrp="1"/>
          </p:cNvSpPr>
          <p:nvPr>
            <p:ph type="title" idx="2"/>
          </p:nvPr>
        </p:nvSpPr>
        <p:spPr>
          <a:xfrm>
            <a:off x="708878" y="903603"/>
            <a:ext cx="1089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05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Picture 2" descr="A person standing in front of 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0387700A-3871-6D86-E231-F4111C709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027" y="1266127"/>
            <a:ext cx="3978430" cy="222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8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1;p32">
            <a:extLst>
              <a:ext uri="{FF2B5EF4-FFF2-40B4-BE49-F238E27FC236}">
                <a16:creationId xmlns:a16="http://schemas.microsoft.com/office/drawing/2014/main" id="{E3E0DB47-8222-3DCB-9960-9F0ED63F34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7301" y="1743515"/>
            <a:ext cx="4764895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Traction and Milestones</a:t>
            </a:r>
          </a:p>
        </p:txBody>
      </p:sp>
      <p:sp>
        <p:nvSpPr>
          <p:cNvPr id="7" name="Google Shape;852;p32">
            <a:extLst>
              <a:ext uri="{FF2B5EF4-FFF2-40B4-BE49-F238E27FC236}">
                <a16:creationId xmlns:a16="http://schemas.microsoft.com/office/drawing/2014/main" id="{EE03CA66-7E5D-460C-54FB-62CDE6674EE1}"/>
              </a:ext>
            </a:extLst>
          </p:cNvPr>
          <p:cNvSpPr txBox="1">
            <a:spLocks/>
          </p:cNvSpPr>
          <p:nvPr/>
        </p:nvSpPr>
        <p:spPr>
          <a:xfrm>
            <a:off x="507301" y="869411"/>
            <a:ext cx="1089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dirty="0">
                <a:solidFill>
                  <a:srgbClr val="FF0000"/>
                </a:solidFill>
                <a:latin typeface="Kanit Medium" panose="020B0604020202020204" charset="-34"/>
                <a:cs typeface="Kanit Medium" panose="020B0604020202020204" charset="-34"/>
              </a:rPr>
              <a:t>06</a:t>
            </a:r>
          </a:p>
        </p:txBody>
      </p:sp>
      <p:pic>
        <p:nvPicPr>
          <p:cNvPr id="3" name="Picture 2" descr="A graph with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565038D6-830A-6860-F110-C96A238F5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449" y="1764223"/>
            <a:ext cx="3189250" cy="179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2"/>
          <p:cNvSpPr txBox="1">
            <a:spLocks noGrp="1"/>
          </p:cNvSpPr>
          <p:nvPr>
            <p:ph type="title"/>
          </p:nvPr>
        </p:nvSpPr>
        <p:spPr>
          <a:xfrm>
            <a:off x="711518" y="1758529"/>
            <a:ext cx="4985385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Financial Projections</a:t>
            </a:r>
          </a:p>
        </p:txBody>
      </p:sp>
      <p:sp>
        <p:nvSpPr>
          <p:cNvPr id="852" name="Google Shape;852;p32"/>
          <p:cNvSpPr txBox="1">
            <a:spLocks noGrp="1"/>
          </p:cNvSpPr>
          <p:nvPr>
            <p:ph type="title" idx="2"/>
          </p:nvPr>
        </p:nvSpPr>
        <p:spPr>
          <a:xfrm>
            <a:off x="2491200" y="695446"/>
            <a:ext cx="1089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07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Picture 2" descr="A paper money and coins&#10;&#10;Description automatically generated">
            <a:extLst>
              <a:ext uri="{FF2B5EF4-FFF2-40B4-BE49-F238E27FC236}">
                <a16:creationId xmlns:a16="http://schemas.microsoft.com/office/drawing/2014/main" id="{952F6039-FCE3-743E-F965-3289CD99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333" y="1428169"/>
            <a:ext cx="3189989" cy="228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1;p32">
            <a:extLst>
              <a:ext uri="{FF2B5EF4-FFF2-40B4-BE49-F238E27FC236}">
                <a16:creationId xmlns:a16="http://schemas.microsoft.com/office/drawing/2014/main" id="{E3E0DB47-8222-3DCB-9960-9F0ED63F34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8222" y="737502"/>
            <a:ext cx="4764895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Team</a:t>
            </a:r>
          </a:p>
        </p:txBody>
      </p:sp>
      <p:sp>
        <p:nvSpPr>
          <p:cNvPr id="7" name="Google Shape;852;p32">
            <a:extLst>
              <a:ext uri="{FF2B5EF4-FFF2-40B4-BE49-F238E27FC236}">
                <a16:creationId xmlns:a16="http://schemas.microsoft.com/office/drawing/2014/main" id="{EE03CA66-7E5D-460C-54FB-62CDE6674EE1}"/>
              </a:ext>
            </a:extLst>
          </p:cNvPr>
          <p:cNvSpPr txBox="1">
            <a:spLocks/>
          </p:cNvSpPr>
          <p:nvPr/>
        </p:nvSpPr>
        <p:spPr>
          <a:xfrm>
            <a:off x="1721816" y="720728"/>
            <a:ext cx="1089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dirty="0">
                <a:solidFill>
                  <a:srgbClr val="FF0000"/>
                </a:solidFill>
                <a:latin typeface="Kanit Medium" panose="020B0604020202020204" charset="-34"/>
                <a:cs typeface="Kanit Medium" panose="020B0604020202020204" charset="-34"/>
              </a:rPr>
              <a:t>08</a:t>
            </a:r>
          </a:p>
        </p:txBody>
      </p:sp>
      <p:pic>
        <p:nvPicPr>
          <p:cNvPr id="3" name="Picture 2" descr="A group of people lifting up blocks&#10;&#10;Description automatically generated">
            <a:extLst>
              <a:ext uri="{FF2B5EF4-FFF2-40B4-BE49-F238E27FC236}">
                <a16:creationId xmlns:a16="http://schemas.microsoft.com/office/drawing/2014/main" id="{D8F9C6E4-CCEA-BED5-E7A6-FF44EC1FB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222" y="1899193"/>
            <a:ext cx="3946680" cy="23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6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51;p32">
            <a:extLst>
              <a:ext uri="{FF2B5EF4-FFF2-40B4-BE49-F238E27FC236}">
                <a16:creationId xmlns:a16="http://schemas.microsoft.com/office/drawing/2014/main" id="{614D36B7-8990-51F6-70EC-EF6599C478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6932" y="2028355"/>
            <a:ext cx="3801519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Ask</a:t>
            </a:r>
          </a:p>
        </p:txBody>
      </p:sp>
      <p:sp>
        <p:nvSpPr>
          <p:cNvPr id="15" name="Google Shape;852;p32">
            <a:extLst>
              <a:ext uri="{FF2B5EF4-FFF2-40B4-BE49-F238E27FC236}">
                <a16:creationId xmlns:a16="http://schemas.microsoft.com/office/drawing/2014/main" id="{F02D3136-B746-513F-AFA7-D75A87132D4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33972" y="2038275"/>
            <a:ext cx="1089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09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Picture 2" descr="A group of people around a table&#10;&#10;Description automatically generated">
            <a:extLst>
              <a:ext uri="{FF2B5EF4-FFF2-40B4-BE49-F238E27FC236}">
                <a16:creationId xmlns:a16="http://schemas.microsoft.com/office/drawing/2014/main" id="{809209B3-C784-4175-FFE0-4DBB4E95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12" y="1672683"/>
            <a:ext cx="3451173" cy="215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2"/>
          <p:cNvSpPr txBox="1">
            <a:spLocks noGrp="1"/>
          </p:cNvSpPr>
          <p:nvPr>
            <p:ph type="title"/>
          </p:nvPr>
        </p:nvSpPr>
        <p:spPr>
          <a:xfrm>
            <a:off x="4220436" y="2068800"/>
            <a:ext cx="4985385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Risk Mitigation</a:t>
            </a:r>
          </a:p>
        </p:txBody>
      </p:sp>
      <p:sp>
        <p:nvSpPr>
          <p:cNvPr id="852" name="Google Shape;852;p32"/>
          <p:cNvSpPr txBox="1">
            <a:spLocks noGrp="1"/>
          </p:cNvSpPr>
          <p:nvPr>
            <p:ph type="title" idx="2"/>
          </p:nvPr>
        </p:nvSpPr>
        <p:spPr>
          <a:xfrm>
            <a:off x="5539200" y="792915"/>
            <a:ext cx="1089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10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Picture 2" descr="A group of people looking at a wall with a drawing&#10;&#10;Description automatically generated">
            <a:extLst>
              <a:ext uri="{FF2B5EF4-FFF2-40B4-BE49-F238E27FC236}">
                <a16:creationId xmlns:a16="http://schemas.microsoft.com/office/drawing/2014/main" id="{D10C9483-CC72-D90C-59B9-C8C8F746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58" y="1798815"/>
            <a:ext cx="2976215" cy="283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47"/>
          <p:cNvSpPr txBox="1">
            <a:spLocks noGrp="1"/>
          </p:cNvSpPr>
          <p:nvPr>
            <p:ph type="ctrTitle"/>
          </p:nvPr>
        </p:nvSpPr>
        <p:spPr>
          <a:xfrm>
            <a:off x="4549500" y="885150"/>
            <a:ext cx="38793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642060-CD2B-1486-2D14-A723BD6BF7F9}"/>
              </a:ext>
            </a:extLst>
          </p:cNvPr>
          <p:cNvSpPr/>
          <p:nvPr/>
        </p:nvSpPr>
        <p:spPr>
          <a:xfrm>
            <a:off x="4549500" y="3467114"/>
            <a:ext cx="3879300" cy="443149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solidFill>
              <a:schemeClr val="accent6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artoon of hands holding up a sign&#10;&#10;Description automatically generated">
            <a:extLst>
              <a:ext uri="{FF2B5EF4-FFF2-40B4-BE49-F238E27FC236}">
                <a16:creationId xmlns:a16="http://schemas.microsoft.com/office/drawing/2014/main" id="{114DE5F6-513F-5818-34C2-5CB5A818A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15" y="2130143"/>
            <a:ext cx="4170556" cy="2343583"/>
          </a:xfrm>
          <a:prstGeom prst="rect">
            <a:avLst/>
          </a:prstGeom>
        </p:spPr>
      </p:pic>
      <p:sp>
        <p:nvSpPr>
          <p:cNvPr id="7" name="Google Shape;581;p28">
            <a:extLst>
              <a:ext uri="{FF2B5EF4-FFF2-40B4-BE49-F238E27FC236}">
                <a16:creationId xmlns:a16="http://schemas.microsoft.com/office/drawing/2014/main" id="{4BBDA40F-C191-0BC7-53D0-DA5AA99C91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15668" y="4258350"/>
            <a:ext cx="2574043" cy="707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Malshika Gayathri Peiris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IT20147396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82" name="Google Shape;782;p30"/>
          <p:cNvSpPr txBox="1">
            <a:spLocks noGrp="1"/>
          </p:cNvSpPr>
          <p:nvPr>
            <p:ph type="title" idx="2"/>
          </p:nvPr>
        </p:nvSpPr>
        <p:spPr>
          <a:xfrm>
            <a:off x="4818333" y="1404683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3" name="Google Shape;783;p30"/>
          <p:cNvSpPr txBox="1">
            <a:spLocks noGrp="1"/>
          </p:cNvSpPr>
          <p:nvPr>
            <p:ph type="title" idx="3"/>
          </p:nvPr>
        </p:nvSpPr>
        <p:spPr>
          <a:xfrm>
            <a:off x="4818333" y="3006928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04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4" name="Google Shape;784;p30"/>
          <p:cNvSpPr txBox="1">
            <a:spLocks noGrp="1"/>
          </p:cNvSpPr>
          <p:nvPr>
            <p:ph type="title" idx="4"/>
          </p:nvPr>
        </p:nvSpPr>
        <p:spPr>
          <a:xfrm>
            <a:off x="4818333" y="193876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02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5" name="Google Shape;785;p30"/>
          <p:cNvSpPr txBox="1">
            <a:spLocks noGrp="1"/>
          </p:cNvSpPr>
          <p:nvPr>
            <p:ph type="title" idx="5"/>
          </p:nvPr>
        </p:nvSpPr>
        <p:spPr>
          <a:xfrm>
            <a:off x="4818333" y="354101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05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6" name="Google Shape;786;p30"/>
          <p:cNvSpPr txBox="1">
            <a:spLocks noGrp="1"/>
          </p:cNvSpPr>
          <p:nvPr>
            <p:ph type="title" idx="6"/>
          </p:nvPr>
        </p:nvSpPr>
        <p:spPr>
          <a:xfrm>
            <a:off x="4818333" y="2472846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03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7" name="Google Shape;787;p30"/>
          <p:cNvSpPr txBox="1">
            <a:spLocks noGrp="1"/>
          </p:cNvSpPr>
          <p:nvPr>
            <p:ph type="title" idx="7"/>
          </p:nvPr>
        </p:nvSpPr>
        <p:spPr>
          <a:xfrm>
            <a:off x="4818333" y="4075091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06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8" name="Google Shape;788;p30"/>
          <p:cNvSpPr txBox="1">
            <a:spLocks noGrp="1"/>
          </p:cNvSpPr>
          <p:nvPr>
            <p:ph type="subTitle" idx="1"/>
          </p:nvPr>
        </p:nvSpPr>
        <p:spPr>
          <a:xfrm>
            <a:off x="5553033" y="140467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89" name="Google Shape;789;p30"/>
          <p:cNvSpPr txBox="1">
            <a:spLocks noGrp="1"/>
          </p:cNvSpPr>
          <p:nvPr>
            <p:ph type="subTitle" idx="8"/>
          </p:nvPr>
        </p:nvSpPr>
        <p:spPr>
          <a:xfrm>
            <a:off x="5553032" y="1938760"/>
            <a:ext cx="2484961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and Solution</a:t>
            </a:r>
            <a:endParaRPr dirty="0"/>
          </a:p>
        </p:txBody>
      </p:sp>
      <p:sp>
        <p:nvSpPr>
          <p:cNvPr id="790" name="Google Shape;790;p30"/>
          <p:cNvSpPr txBox="1">
            <a:spLocks noGrp="1"/>
          </p:cNvSpPr>
          <p:nvPr>
            <p:ph type="subTitle" idx="9"/>
          </p:nvPr>
        </p:nvSpPr>
        <p:spPr>
          <a:xfrm>
            <a:off x="5553032" y="2472845"/>
            <a:ext cx="2870967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 Oppotunity</a:t>
            </a:r>
            <a:endParaRPr dirty="0"/>
          </a:p>
        </p:txBody>
      </p:sp>
      <p:sp>
        <p:nvSpPr>
          <p:cNvPr id="791" name="Google Shape;791;p30"/>
          <p:cNvSpPr txBox="1">
            <a:spLocks noGrp="1"/>
          </p:cNvSpPr>
          <p:nvPr>
            <p:ph type="subTitle" idx="13"/>
          </p:nvPr>
        </p:nvSpPr>
        <p:spPr>
          <a:xfrm>
            <a:off x="5553033" y="3006930"/>
            <a:ext cx="272331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Competitive Analysis</a:t>
            </a:r>
            <a:endParaRPr dirty="0"/>
          </a:p>
        </p:txBody>
      </p:sp>
      <p:sp>
        <p:nvSpPr>
          <p:cNvPr id="792" name="Google Shape;792;p30"/>
          <p:cNvSpPr txBox="1">
            <a:spLocks noGrp="1"/>
          </p:cNvSpPr>
          <p:nvPr>
            <p:ph type="subTitle" idx="14"/>
          </p:nvPr>
        </p:nvSpPr>
        <p:spPr>
          <a:xfrm>
            <a:off x="5553033" y="354101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Model</a:t>
            </a:r>
            <a:endParaRPr dirty="0"/>
          </a:p>
        </p:txBody>
      </p:sp>
      <p:sp>
        <p:nvSpPr>
          <p:cNvPr id="793" name="Google Shape;793;p30"/>
          <p:cNvSpPr txBox="1">
            <a:spLocks noGrp="1"/>
          </p:cNvSpPr>
          <p:nvPr>
            <p:ph type="subTitle" idx="15"/>
          </p:nvPr>
        </p:nvSpPr>
        <p:spPr>
          <a:xfrm>
            <a:off x="5479206" y="4066590"/>
            <a:ext cx="2870966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Traction and Milestones</a:t>
            </a:r>
            <a:endParaRPr dirty="0"/>
          </a:p>
        </p:txBody>
      </p:sp>
      <p:pic>
        <p:nvPicPr>
          <p:cNvPr id="3" name="Picture 2" descr="A group of people standing on a planet&#10;&#10;Description automatically generated">
            <a:extLst>
              <a:ext uri="{FF2B5EF4-FFF2-40B4-BE49-F238E27FC236}">
                <a16:creationId xmlns:a16="http://schemas.microsoft.com/office/drawing/2014/main" id="{311CC6E6-DA84-BC34-4942-04DE4B95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14" y="1784195"/>
            <a:ext cx="2054238" cy="20542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82" name="Google Shape;782;p30"/>
          <p:cNvSpPr txBox="1">
            <a:spLocks noGrp="1"/>
          </p:cNvSpPr>
          <p:nvPr>
            <p:ph type="title" idx="2"/>
          </p:nvPr>
        </p:nvSpPr>
        <p:spPr>
          <a:xfrm>
            <a:off x="4818333" y="1404683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07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3" name="Google Shape;783;p30"/>
          <p:cNvSpPr txBox="1">
            <a:spLocks noGrp="1"/>
          </p:cNvSpPr>
          <p:nvPr>
            <p:ph type="title" idx="3"/>
          </p:nvPr>
        </p:nvSpPr>
        <p:spPr>
          <a:xfrm>
            <a:off x="4818333" y="3006928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10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4" name="Google Shape;784;p30"/>
          <p:cNvSpPr txBox="1">
            <a:spLocks noGrp="1"/>
          </p:cNvSpPr>
          <p:nvPr>
            <p:ph type="title" idx="4"/>
          </p:nvPr>
        </p:nvSpPr>
        <p:spPr>
          <a:xfrm>
            <a:off x="4818333" y="193876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08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6" name="Google Shape;786;p30"/>
          <p:cNvSpPr txBox="1">
            <a:spLocks noGrp="1"/>
          </p:cNvSpPr>
          <p:nvPr>
            <p:ph type="title" idx="6"/>
          </p:nvPr>
        </p:nvSpPr>
        <p:spPr>
          <a:xfrm>
            <a:off x="4818333" y="2472846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09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88" name="Google Shape;788;p30"/>
          <p:cNvSpPr txBox="1">
            <a:spLocks noGrp="1"/>
          </p:cNvSpPr>
          <p:nvPr>
            <p:ph type="subTitle" idx="1"/>
          </p:nvPr>
        </p:nvSpPr>
        <p:spPr>
          <a:xfrm>
            <a:off x="5553033" y="1404675"/>
            <a:ext cx="2675636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Financial Projections</a:t>
            </a:r>
            <a:endParaRPr dirty="0"/>
          </a:p>
        </p:txBody>
      </p:sp>
      <p:sp>
        <p:nvSpPr>
          <p:cNvPr id="789" name="Google Shape;789;p30"/>
          <p:cNvSpPr txBox="1">
            <a:spLocks noGrp="1"/>
          </p:cNvSpPr>
          <p:nvPr>
            <p:ph type="subTitle" idx="8"/>
          </p:nvPr>
        </p:nvSpPr>
        <p:spPr>
          <a:xfrm>
            <a:off x="5553032" y="1938760"/>
            <a:ext cx="2484961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sp>
        <p:nvSpPr>
          <p:cNvPr id="790" name="Google Shape;790;p30"/>
          <p:cNvSpPr txBox="1">
            <a:spLocks noGrp="1"/>
          </p:cNvSpPr>
          <p:nvPr>
            <p:ph type="subTitle" idx="9"/>
          </p:nvPr>
        </p:nvSpPr>
        <p:spPr>
          <a:xfrm>
            <a:off x="5553032" y="2472845"/>
            <a:ext cx="2870967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</a:t>
            </a:r>
            <a:endParaRPr dirty="0"/>
          </a:p>
        </p:txBody>
      </p:sp>
      <p:sp>
        <p:nvSpPr>
          <p:cNvPr id="791" name="Google Shape;791;p30"/>
          <p:cNvSpPr txBox="1">
            <a:spLocks noGrp="1"/>
          </p:cNvSpPr>
          <p:nvPr>
            <p:ph type="subTitle" idx="13"/>
          </p:nvPr>
        </p:nvSpPr>
        <p:spPr>
          <a:xfrm>
            <a:off x="5553033" y="3006930"/>
            <a:ext cx="272331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Risk Mitigation</a:t>
            </a:r>
            <a:endParaRPr dirty="0"/>
          </a:p>
        </p:txBody>
      </p:sp>
      <p:pic>
        <p:nvPicPr>
          <p:cNvPr id="2" name="Picture 1" descr="A group of people standing on a planet&#10;&#10;Description automatically generated">
            <a:extLst>
              <a:ext uri="{FF2B5EF4-FFF2-40B4-BE49-F238E27FC236}">
                <a16:creationId xmlns:a16="http://schemas.microsoft.com/office/drawing/2014/main" id="{3015E0A9-1485-7535-603A-27B9702A3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134" y="1784195"/>
            <a:ext cx="2054238" cy="205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4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2"/>
          <p:cNvSpPr txBox="1">
            <a:spLocks noGrp="1"/>
          </p:cNvSpPr>
          <p:nvPr>
            <p:ph type="title"/>
          </p:nvPr>
        </p:nvSpPr>
        <p:spPr>
          <a:xfrm>
            <a:off x="3581099" y="695446"/>
            <a:ext cx="3801519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52" name="Google Shape;852;p32"/>
          <p:cNvSpPr txBox="1">
            <a:spLocks noGrp="1"/>
          </p:cNvSpPr>
          <p:nvPr>
            <p:ph type="title" idx="2"/>
          </p:nvPr>
        </p:nvSpPr>
        <p:spPr>
          <a:xfrm>
            <a:off x="2491200" y="695446"/>
            <a:ext cx="1089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01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EFCF97-4E75-EEB8-0879-E894C8CE69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494" y="2440183"/>
            <a:ext cx="2007871" cy="2007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3780A-98F5-9F5E-FB67-22E93049B198}"/>
              </a:ext>
            </a:extLst>
          </p:cNvPr>
          <p:cNvSpPr txBox="1"/>
          <p:nvPr/>
        </p:nvSpPr>
        <p:spPr>
          <a:xfrm>
            <a:off x="1426943" y="1865329"/>
            <a:ext cx="62901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masis MT Pro" panose="02040504050005020304" pitchFamily="18" charset="0"/>
              </a:rPr>
              <a:t>An ultrasonically operated automatic lid opening and closing dustbin.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51;p32">
            <a:extLst>
              <a:ext uri="{FF2B5EF4-FFF2-40B4-BE49-F238E27FC236}">
                <a16:creationId xmlns:a16="http://schemas.microsoft.com/office/drawing/2014/main" id="{614D36B7-8990-51F6-70EC-EF6599C478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5574" y="2078363"/>
            <a:ext cx="3801519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Problem and Solution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Google Shape;852;p32">
            <a:extLst>
              <a:ext uri="{FF2B5EF4-FFF2-40B4-BE49-F238E27FC236}">
                <a16:creationId xmlns:a16="http://schemas.microsoft.com/office/drawing/2014/main" id="{F02D3136-B746-513F-AFA7-D75A87132D4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94586" y="1044381"/>
            <a:ext cx="1089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02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2" name="Picture 1" descr="A pink plastic basket on a white surface&#10;&#10;Description automatically generated">
            <a:extLst>
              <a:ext uri="{FF2B5EF4-FFF2-40B4-BE49-F238E27FC236}">
                <a16:creationId xmlns:a16="http://schemas.microsoft.com/office/drawing/2014/main" id="{AB3818EC-B8B8-4E7C-5EF3-E302CC643B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8" y="3512321"/>
            <a:ext cx="939311" cy="886464"/>
          </a:xfrm>
          <a:prstGeom prst="rect">
            <a:avLst/>
          </a:prstGeom>
        </p:spPr>
      </p:pic>
      <p:pic>
        <p:nvPicPr>
          <p:cNvPr id="3" name="Picture 2" descr="A black trash can with a red lid&#10;&#10;Description automatically generated">
            <a:extLst>
              <a:ext uri="{FF2B5EF4-FFF2-40B4-BE49-F238E27FC236}">
                <a16:creationId xmlns:a16="http://schemas.microsoft.com/office/drawing/2014/main" id="{2472533F-8048-2A00-544E-E80C2FA301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55" y="314556"/>
            <a:ext cx="721604" cy="955748"/>
          </a:xfrm>
          <a:prstGeom prst="rect">
            <a:avLst/>
          </a:prstGeom>
        </p:spPr>
      </p:pic>
      <p:pic>
        <p:nvPicPr>
          <p:cNvPr id="4" name="Picture 3" descr="A black trash can with lid open&#10;&#10;Description automatically generated">
            <a:extLst>
              <a:ext uri="{FF2B5EF4-FFF2-40B4-BE49-F238E27FC236}">
                <a16:creationId xmlns:a16="http://schemas.microsoft.com/office/drawing/2014/main" id="{3C2E7CBA-8E08-3998-CA46-05C2FCD140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6" y="572446"/>
            <a:ext cx="803875" cy="1292469"/>
          </a:xfrm>
          <a:prstGeom prst="rect">
            <a:avLst/>
          </a:prstGeom>
        </p:spPr>
      </p:pic>
      <p:pic>
        <p:nvPicPr>
          <p:cNvPr id="5" name="Picture 4" descr="A brown and white trash can&#10;&#10;Description automatically generated">
            <a:extLst>
              <a:ext uri="{FF2B5EF4-FFF2-40B4-BE49-F238E27FC236}">
                <a16:creationId xmlns:a16="http://schemas.microsoft.com/office/drawing/2014/main" id="{957E73D0-BBD0-DC6B-8153-3806A679F15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2" r="17562"/>
          <a:stretch/>
        </p:blipFill>
        <p:spPr bwMode="auto">
          <a:xfrm>
            <a:off x="1420066" y="2430088"/>
            <a:ext cx="803874" cy="1036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4350E-A673-095A-A7D4-E7D1177F3A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40" y="1421683"/>
            <a:ext cx="803874" cy="886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109613-2E1E-7D7D-CA94-B59EE0F411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86" y="3466808"/>
            <a:ext cx="1172007" cy="1172007"/>
          </a:xfrm>
          <a:prstGeom prst="rect">
            <a:avLst/>
          </a:prstGeom>
        </p:spPr>
      </p:pic>
      <p:pic>
        <p:nvPicPr>
          <p:cNvPr id="8" name="Picture 7" descr="A blue trash can with a lid&#10;&#10;Description automatically generated">
            <a:extLst>
              <a:ext uri="{FF2B5EF4-FFF2-40B4-BE49-F238E27FC236}">
                <a16:creationId xmlns:a16="http://schemas.microsoft.com/office/drawing/2014/main" id="{D69C73DC-6F68-311B-7B28-CEF27F171C3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1" r="15894"/>
          <a:stretch/>
        </p:blipFill>
        <p:spPr bwMode="auto">
          <a:xfrm>
            <a:off x="455248" y="2320529"/>
            <a:ext cx="711914" cy="918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pic>
        <p:nvPicPr>
          <p:cNvPr id="2" name="Picture 1" descr="A pink plastic basket on a white surface&#10;&#10;Description automatically generated">
            <a:extLst>
              <a:ext uri="{FF2B5EF4-FFF2-40B4-BE49-F238E27FC236}">
                <a16:creationId xmlns:a16="http://schemas.microsoft.com/office/drawing/2014/main" id="{58687FC2-26CA-6948-2249-7FEAFD3BBA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988" y="3220640"/>
            <a:ext cx="1390132" cy="1311922"/>
          </a:xfrm>
          <a:prstGeom prst="rect">
            <a:avLst/>
          </a:prstGeom>
        </p:spPr>
      </p:pic>
      <p:pic>
        <p:nvPicPr>
          <p:cNvPr id="3" name="Picture 2" descr="A black trash can with a red lid&#10;&#10;Description automatically generated">
            <a:extLst>
              <a:ext uri="{FF2B5EF4-FFF2-40B4-BE49-F238E27FC236}">
                <a16:creationId xmlns:a16="http://schemas.microsoft.com/office/drawing/2014/main" id="{BF5B1CD7-8214-2319-BCF1-63E1EECC88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829" y="671890"/>
            <a:ext cx="1492230" cy="1976424"/>
          </a:xfrm>
          <a:prstGeom prst="rect">
            <a:avLst/>
          </a:prstGeom>
        </p:spPr>
      </p:pic>
      <p:pic>
        <p:nvPicPr>
          <p:cNvPr id="4" name="Picture 3" descr="A black trash can with lid open&#10;&#10;Description automatically generated">
            <a:extLst>
              <a:ext uri="{FF2B5EF4-FFF2-40B4-BE49-F238E27FC236}">
                <a16:creationId xmlns:a16="http://schemas.microsoft.com/office/drawing/2014/main" id="{1BDB20C4-EA44-0299-A848-EF9394BB15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828" y="821350"/>
            <a:ext cx="1136314" cy="1826964"/>
          </a:xfrm>
          <a:prstGeom prst="rect">
            <a:avLst/>
          </a:prstGeom>
        </p:spPr>
      </p:pic>
      <p:pic>
        <p:nvPicPr>
          <p:cNvPr id="5" name="Picture 4" descr="A brown and white trash can&#10;&#10;Description automatically generated">
            <a:extLst>
              <a:ext uri="{FF2B5EF4-FFF2-40B4-BE49-F238E27FC236}">
                <a16:creationId xmlns:a16="http://schemas.microsoft.com/office/drawing/2014/main" id="{EDFDACE3-B2B0-0E8E-835B-4F193D58DC6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2" r="17562"/>
          <a:stretch/>
        </p:blipFill>
        <p:spPr bwMode="auto">
          <a:xfrm>
            <a:off x="5781564" y="3032877"/>
            <a:ext cx="1308448" cy="16874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16511-7B7F-3AC2-90E2-826559A00D7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35" y="1501698"/>
            <a:ext cx="1733549" cy="1911653"/>
          </a:xfrm>
          <a:prstGeom prst="rect">
            <a:avLst/>
          </a:prstGeom>
        </p:spPr>
      </p:pic>
      <p:pic>
        <p:nvPicPr>
          <p:cNvPr id="7" name="Picture 6" descr="A blue trash can with a lid&#10;&#10;Description automatically generated">
            <a:extLst>
              <a:ext uri="{FF2B5EF4-FFF2-40B4-BE49-F238E27FC236}">
                <a16:creationId xmlns:a16="http://schemas.microsoft.com/office/drawing/2014/main" id="{AC4535CF-3C0D-E6ED-57B0-7155B39AC9E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1" r="15894"/>
          <a:stretch/>
        </p:blipFill>
        <p:spPr bwMode="auto">
          <a:xfrm>
            <a:off x="579028" y="2224631"/>
            <a:ext cx="921385" cy="11887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89D08E-D291-AA75-B022-D724FE05C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5" y="339280"/>
            <a:ext cx="1753118" cy="17531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0002C5-4A5C-0DE8-BF7A-0A46EC2B59B0}"/>
              </a:ext>
            </a:extLst>
          </p:cNvPr>
          <p:cNvSpPr txBox="1"/>
          <p:nvPr/>
        </p:nvSpPr>
        <p:spPr>
          <a:xfrm>
            <a:off x="3384203" y="1325442"/>
            <a:ext cx="36577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masis MT Pro" panose="02040504050005020304" pitchFamily="18" charset="0"/>
              </a:rPr>
              <a:t>Introduce An ultrasonically operated automatic lid opening and closing dustbin.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A diagram of two people in a trash can&#10;&#10;Description automatically generated">
            <a:extLst>
              <a:ext uri="{FF2B5EF4-FFF2-40B4-BE49-F238E27FC236}">
                <a16:creationId xmlns:a16="http://schemas.microsoft.com/office/drawing/2014/main" id="{34096E06-2C7E-06D7-1595-B4EEB7283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1" y="2277041"/>
            <a:ext cx="4404733" cy="2614316"/>
          </a:xfrm>
          <a:prstGeom prst="rect">
            <a:avLst/>
          </a:prstGeom>
        </p:spPr>
      </p:pic>
      <p:pic>
        <p:nvPicPr>
          <p:cNvPr id="6" name="Picture 5" descr="A diagram of a circuit board&#10;&#10;Description automatically generated">
            <a:extLst>
              <a:ext uri="{FF2B5EF4-FFF2-40B4-BE49-F238E27FC236}">
                <a16:creationId xmlns:a16="http://schemas.microsoft.com/office/drawing/2014/main" id="{9E36A728-7B0D-EB88-5BCF-6082E767C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10" y="2653525"/>
            <a:ext cx="3823864" cy="21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74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51;p32">
            <a:extLst>
              <a:ext uri="{FF2B5EF4-FFF2-40B4-BE49-F238E27FC236}">
                <a16:creationId xmlns:a16="http://schemas.microsoft.com/office/drawing/2014/main" id="{E3E0DB47-8222-3DCB-9960-9F0ED63F34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1299" y="1824822"/>
            <a:ext cx="645424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Marketing Opportunity</a:t>
            </a:r>
          </a:p>
        </p:txBody>
      </p:sp>
      <p:sp>
        <p:nvSpPr>
          <p:cNvPr id="7" name="Google Shape;852;p32">
            <a:extLst>
              <a:ext uri="{FF2B5EF4-FFF2-40B4-BE49-F238E27FC236}">
                <a16:creationId xmlns:a16="http://schemas.microsoft.com/office/drawing/2014/main" id="{EE03CA66-7E5D-460C-54FB-62CDE6674EE1}"/>
              </a:ext>
            </a:extLst>
          </p:cNvPr>
          <p:cNvSpPr txBox="1">
            <a:spLocks/>
          </p:cNvSpPr>
          <p:nvPr/>
        </p:nvSpPr>
        <p:spPr>
          <a:xfrm>
            <a:off x="651299" y="914015"/>
            <a:ext cx="1089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800" dirty="0">
                <a:solidFill>
                  <a:srgbClr val="FF0000"/>
                </a:solidFill>
                <a:latin typeface="Kanit Medium" panose="020B0604020202020204" charset="-34"/>
                <a:cs typeface="Kanit Medium" panose="020B0604020202020204" charset="-34"/>
              </a:rPr>
              <a:t>03</a:t>
            </a:r>
          </a:p>
        </p:txBody>
      </p:sp>
      <p:pic>
        <p:nvPicPr>
          <p:cNvPr id="3" name="Picture 2" descr="Cartoon people standing outside a store&#10;&#10;Description automatically generated with medium confidence">
            <a:extLst>
              <a:ext uri="{FF2B5EF4-FFF2-40B4-BE49-F238E27FC236}">
                <a16:creationId xmlns:a16="http://schemas.microsoft.com/office/drawing/2014/main" id="{4898793D-0C54-CE7F-13B7-92232AA2E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561" y="790569"/>
            <a:ext cx="3363140" cy="20401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51;p32">
            <a:extLst>
              <a:ext uri="{FF2B5EF4-FFF2-40B4-BE49-F238E27FC236}">
                <a16:creationId xmlns:a16="http://schemas.microsoft.com/office/drawing/2014/main" id="{614D36B7-8990-51F6-70EC-EF6599C478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5574" y="2078363"/>
            <a:ext cx="3801519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Competitive Analysis</a:t>
            </a:r>
          </a:p>
        </p:txBody>
      </p:sp>
      <p:sp>
        <p:nvSpPr>
          <p:cNvPr id="15" name="Google Shape;852;p32">
            <a:extLst>
              <a:ext uri="{FF2B5EF4-FFF2-40B4-BE49-F238E27FC236}">
                <a16:creationId xmlns:a16="http://schemas.microsoft.com/office/drawing/2014/main" id="{F02D3136-B746-513F-AFA7-D75A87132D4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094586" y="1072463"/>
            <a:ext cx="10899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04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31A70-4175-CA53-6AEA-B3FCC1DCE01F}"/>
              </a:ext>
            </a:extLst>
          </p:cNvPr>
          <p:cNvSpPr txBox="1"/>
          <p:nvPr/>
        </p:nvSpPr>
        <p:spPr>
          <a:xfrm>
            <a:off x="323385" y="52116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400"/>
              </a:spcBef>
              <a:spcAft>
                <a:spcPts val="400"/>
              </a:spcAft>
            </a:pPr>
            <a:r>
              <a:rPr lang="en-AU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 </a:t>
            </a:r>
            <a:r>
              <a:rPr lang="en-AU" sz="14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Nilkamal</a:t>
            </a:r>
            <a:r>
              <a:rPr lang="en-AU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 Litre Blue Virgin Plastic Dustbin.</a:t>
            </a:r>
            <a:endParaRPr lang="en-US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1A9AC-14D4-F511-853F-6EFCD93692A3}"/>
              </a:ext>
            </a:extLst>
          </p:cNvPr>
          <p:cNvSpPr txBox="1"/>
          <p:nvPr/>
        </p:nvSpPr>
        <p:spPr>
          <a:xfrm>
            <a:off x="323385" y="115087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400"/>
              </a:spcBef>
              <a:spcAft>
                <a:spcPts val="400"/>
              </a:spcAft>
            </a:pPr>
            <a:r>
              <a:rPr lang="en-AU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Kuber Industries Plastic 3 Pieces Medium Size Swing Dustbin/Swing</a:t>
            </a:r>
            <a:endParaRPr lang="en-US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C1133-C117-E6BD-640F-2A251DBBE668}"/>
              </a:ext>
            </a:extLst>
          </p:cNvPr>
          <p:cNvSpPr txBox="1"/>
          <p:nvPr/>
        </p:nvSpPr>
        <p:spPr>
          <a:xfrm>
            <a:off x="316907" y="178059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400"/>
              </a:spcBef>
              <a:spcAft>
                <a:spcPts val="400"/>
              </a:spcAft>
            </a:pPr>
            <a:r>
              <a:rPr lang="en-AU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KOLORR Twin Bin 18L Dustbin Dry &amp; Wet Waste Pedal Dustbins</a:t>
            </a:r>
            <a:endParaRPr lang="en-US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4D0F50-EDA7-D95C-3C11-51E14E77B269}"/>
              </a:ext>
            </a:extLst>
          </p:cNvPr>
          <p:cNvSpPr txBox="1"/>
          <p:nvPr/>
        </p:nvSpPr>
        <p:spPr>
          <a:xfrm>
            <a:off x="316907" y="23673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400"/>
              </a:spcBef>
              <a:spcAft>
                <a:spcPts val="400"/>
              </a:spcAft>
            </a:pPr>
            <a:r>
              <a:rPr lang="en-AU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240 Liter Plastic Dustbin with 2 Wheels</a:t>
            </a:r>
            <a:endParaRPr lang="en-US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45934-6C89-DB3D-0D4F-2D40A4A53629}"/>
              </a:ext>
            </a:extLst>
          </p:cNvPr>
          <p:cNvSpPr txBox="1"/>
          <p:nvPr/>
        </p:nvSpPr>
        <p:spPr>
          <a:xfrm>
            <a:off x="316907" y="28861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400"/>
              </a:spcBef>
              <a:spcAft>
                <a:spcPts val="400"/>
              </a:spcAft>
            </a:pPr>
            <a:r>
              <a:rPr lang="en-AU" sz="14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Daxer</a:t>
            </a:r>
            <a:r>
              <a:rPr lang="en-AU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Plastic Dust Bin Normal (DDB 01)</a:t>
            </a:r>
            <a:endParaRPr lang="en-US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3BC6F9-8B1F-BB8C-8C32-93FE19A69405}"/>
              </a:ext>
            </a:extLst>
          </p:cNvPr>
          <p:cNvSpPr txBox="1"/>
          <p:nvPr/>
        </p:nvSpPr>
        <p:spPr>
          <a:xfrm>
            <a:off x="323385" y="332389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70 - 90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Litre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Fibre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Black Dustbin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43947C-555A-3318-66D6-9EC0D33273D9}"/>
              </a:ext>
            </a:extLst>
          </p:cNvPr>
          <p:cNvSpPr txBox="1"/>
          <p:nvPr/>
        </p:nvSpPr>
        <p:spPr>
          <a:xfrm>
            <a:off x="323385" y="388720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400"/>
              </a:spcBef>
              <a:spcAft>
                <a:spcPts val="400"/>
              </a:spcAft>
            </a:pPr>
            <a:r>
              <a:rPr lang="en-AU" sz="1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Plastic Pedal Dustbin/ Bucket</a:t>
            </a:r>
            <a:endParaRPr lang="en-US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 descr="A green and blue recycle bin&#10;&#10;Description automatically generated">
            <a:extLst>
              <a:ext uri="{FF2B5EF4-FFF2-40B4-BE49-F238E27FC236}">
                <a16:creationId xmlns:a16="http://schemas.microsoft.com/office/drawing/2014/main" id="{B6C01236-A6DB-C362-5231-4AB46C4E91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r="16428"/>
          <a:stretch/>
        </p:blipFill>
        <p:spPr bwMode="auto">
          <a:xfrm>
            <a:off x="3314978" y="3367574"/>
            <a:ext cx="677158" cy="9224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 descr="A black trash can with a red lid&#10;&#10;Description automatically generated">
            <a:extLst>
              <a:ext uri="{FF2B5EF4-FFF2-40B4-BE49-F238E27FC236}">
                <a16:creationId xmlns:a16="http://schemas.microsoft.com/office/drawing/2014/main" id="{D5DC6755-DA34-3EF0-9292-4ED257B95F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17" y="4044341"/>
            <a:ext cx="617537" cy="81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51532"/>
      </p:ext>
    </p:extLst>
  </p:cSld>
  <p:clrMapOvr>
    <a:masterClrMapping/>
  </p:clrMapOvr>
</p:sld>
</file>

<file path=ppt/theme/theme1.xml><?xml version="1.0" encoding="utf-8"?>
<a:theme xmlns:a="http://schemas.openxmlformats.org/drawingml/2006/main" name="New Product Launch Marketing Plan by Slidesgo">
  <a:themeElements>
    <a:clrScheme name="Simple Light">
      <a:dk1>
        <a:srgbClr val="0D0D0D"/>
      </a:dk1>
      <a:lt1>
        <a:srgbClr val="F3F3F3"/>
      </a:lt1>
      <a:dk2>
        <a:srgbClr val="8C8C8C"/>
      </a:dk2>
      <a:lt2>
        <a:srgbClr val="595859"/>
      </a:lt2>
      <a:accent1>
        <a:srgbClr val="3C735F"/>
      </a:accent1>
      <a:accent2>
        <a:srgbClr val="4CB18C"/>
      </a:accent2>
      <a:accent3>
        <a:srgbClr val="BEEDD8"/>
      </a:accent3>
      <a:accent4>
        <a:srgbClr val="85E0BE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166</Words>
  <Application>Microsoft Office PowerPoint</Application>
  <PresentationFormat>On-screen Show (16:9)</PresentationFormat>
  <Paragraphs>59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Raleway</vt:lpstr>
      <vt:lpstr>Arial</vt:lpstr>
      <vt:lpstr>Bebas Neue</vt:lpstr>
      <vt:lpstr>Calibri</vt:lpstr>
      <vt:lpstr>Verdana</vt:lpstr>
      <vt:lpstr>Roboto</vt:lpstr>
      <vt:lpstr>Kanit Medium</vt:lpstr>
      <vt:lpstr>Amasis MT Pro</vt:lpstr>
      <vt:lpstr>New Product Launch Marketing Plan by Slidesgo</vt:lpstr>
      <vt:lpstr>An ultrasonically operated automatic lid opening and closing dustbin. </vt:lpstr>
      <vt:lpstr>Table of contents</vt:lpstr>
      <vt:lpstr>Table of contents</vt:lpstr>
      <vt:lpstr>Introduction</vt:lpstr>
      <vt:lpstr>Problem and Solution</vt:lpstr>
      <vt:lpstr>Problem</vt:lpstr>
      <vt:lpstr>Solution</vt:lpstr>
      <vt:lpstr>Marketing Opportunity</vt:lpstr>
      <vt:lpstr>Competitive Analysis</vt:lpstr>
      <vt:lpstr>Business  Model</vt:lpstr>
      <vt:lpstr>Traction and Milestones</vt:lpstr>
      <vt:lpstr>Financial Projections</vt:lpstr>
      <vt:lpstr>Team</vt:lpstr>
      <vt:lpstr>Ask</vt:lpstr>
      <vt:lpstr>Risk Mitigation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Eco-Vending Machine ASSEMBLYLABS</dc:title>
  <dc:creator>malshika</dc:creator>
  <cp:lastModifiedBy>Peiris B.M.G. it20147396</cp:lastModifiedBy>
  <cp:revision>9</cp:revision>
  <dcterms:modified xsi:type="dcterms:W3CDTF">2023-10-20T17:53:15Z</dcterms:modified>
</cp:coreProperties>
</file>