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81" r:id="rId3"/>
    <p:sldId id="287" r:id="rId4"/>
    <p:sldId id="288" r:id="rId5"/>
    <p:sldId id="289" r:id="rId6"/>
    <p:sldId id="290" r:id="rId7"/>
    <p:sldId id="291" r:id="rId8"/>
    <p:sldId id="29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建军" initials="张" lastIdx="1" clrIdx="0">
    <p:extLst>
      <p:ext uri="{19B8F6BF-5375-455C-9EA6-DF929625EA0E}">
        <p15:presenceInfo xmlns:p15="http://schemas.microsoft.com/office/powerpoint/2012/main" userId="6d10bd17d18224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2CDB7-4226-4C6D-BBAF-04EDF546A96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FD865-8879-48A5-8AA3-4F1F7FE83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395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FD865-8879-48A5-8AA3-4F1F7FE832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649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FD865-8879-48A5-8AA3-4F1F7FE832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025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FD865-8879-48A5-8AA3-4F1F7FE832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25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594C3-09D7-4864-9A99-2E6EDD359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583F3E-1B2F-464B-A3D0-F039D9284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EF9C7-B9C2-408A-B276-6CA5CB97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ED42-F818-4305-86F3-6C35E0A49EA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E588D-7D3D-4FE6-AF2D-7EF0D3BA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81F85-94B2-4F7E-A82B-C4F554CC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F383-0113-4EA6-879E-923C1601E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34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32E60-FEBC-4354-9B61-3F6CE6B54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1577DD-D3B6-4214-AA8B-A96E743E1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D33C4-0EE1-496C-B011-2041ED90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ED42-F818-4305-86F3-6C35E0A49EA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FC1E6-58E1-464C-9E23-03FBB81E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0DF950-B38D-4FA2-A301-59C318C3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F383-0113-4EA6-879E-923C1601E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05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C9A6EB-CA56-453D-AA2B-B639DBC1D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4E0BE0-D35C-4435-AF9A-D78EF82E9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518F8F-D495-4C80-A507-AE9DBE67D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ED42-F818-4305-86F3-6C35E0A49EA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1D7A7-E0B1-4751-BE6B-8D22190F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6095C-041D-45C3-A79C-BEB31224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F383-0113-4EA6-879E-923C1601E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4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B2EDF-A096-4F91-941F-14A0A08B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DD3F1E-2665-4D48-88F8-4276F5F0A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E58453-751F-4328-A3CE-9184BDC6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ED42-F818-4305-86F3-6C35E0A49EA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BF35D-8648-47CA-AE20-B5FD01EA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3A035D-9761-401A-8788-2A8A729D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F383-0113-4EA6-879E-923C1601E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97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BDADE-9442-4AEC-952C-11A4396DC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BEBEED-C33F-4F10-A0CB-0A660E30F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840A5-9077-411E-8139-9C1BF9AE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ED42-F818-4305-86F3-6C35E0A49EA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06C2E5-AFBA-40C1-9E7A-267833C0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639A69-6A74-4025-A378-2882B4FB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F383-0113-4EA6-879E-923C1601E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7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EC0BE-C104-471D-A0EA-20E3F03B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C5CDC0-AB16-4F1F-BAB1-77FEEB5E0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E069DD-1795-44EF-9318-988253B8B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9E81B7-BFC1-4563-BF0B-69295AC4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ED42-F818-4305-86F3-6C35E0A49EA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F8B127-27BC-4288-962E-6664C331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81833D-CCEE-443C-AD22-D8D1796D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F383-0113-4EA6-879E-923C1601E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83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A2E56-8844-4D5B-8765-5796F9ED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817844-BCC6-4AA6-B962-1727DA87C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EC010F-6D17-490F-859D-B1D13B045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E86DAD-AC1F-4EBA-96D4-1251A4FE3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47A871-127E-4E16-8BB4-E55FFB311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FF015F-EFF0-4001-A7E2-CBE54DA4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ED42-F818-4305-86F3-6C35E0A49EA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9F9A41-F8F6-4B94-BB2D-1DFA66C3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A652CE-254C-49FD-8D53-1D3A24E4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F383-0113-4EA6-879E-923C1601E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06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B0BF7-41D8-4CB9-BB07-E0B9598D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96483E-50B4-4785-B85A-9DDD200D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ED42-F818-4305-86F3-6C35E0A49EA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C34DEE-0B5A-4C16-A78B-B022B6C3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A7AE76-1F22-4F3A-84D0-868CDC12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F383-0113-4EA6-879E-923C1601E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66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1B476F-9EE5-4D3B-ADB3-0A72AE9F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ED42-F818-4305-86F3-6C35E0A49EA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FA549E-290E-40A5-A071-EF3F89E7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DB3800-A38E-4FD3-95F9-B6379C82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F383-0113-4EA6-879E-923C1601E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14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E18EB-0E54-4147-8D42-D71CC607B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B77EC-8258-44FB-8486-9C1AA8C64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43C94B-304E-4052-B7DC-2CBDA9154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53E695-AF96-454C-B63C-6E503B64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ED42-F818-4305-86F3-6C35E0A49EA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E2EA67-E28E-485B-85C6-E7D75613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3F99A6-D0E8-43CC-AB49-D6B9DFF8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F383-0113-4EA6-879E-923C1601E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69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CB0B5-F9D5-428B-BAE0-1B9A66C9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66EC5C-F037-4A52-A87A-55BDFC6FC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EE9094-2DE9-48EB-9813-3E18CD175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290B44-0D5A-4006-AC6B-7B772EBC1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ED42-F818-4305-86F3-6C35E0A49EA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4F5210-36BE-46D2-876E-47423B08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867A23-ECE2-4C0D-910B-2FDE310C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F383-0113-4EA6-879E-923C1601E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82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3F6A75-34CD-434A-B247-B2566CCA4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32F6F-3733-458D-B1B7-D54CA05E4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358E8-1BF1-41F5-8DCB-58A983FCF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8ED42-F818-4305-86F3-6C35E0A49EA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D00B1-BFCC-4E02-841A-616E46ACB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F1495D-22EB-44F4-A8D1-8525ACCD5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8F383-0113-4EA6-879E-923C1601E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07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1AB77-A379-48F9-859C-335738925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3070" y="682970"/>
            <a:ext cx="9945859" cy="725306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LPL Analytics</a:t>
            </a:r>
            <a:r>
              <a:rPr lang="zh-CN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LPL</a:t>
            </a:r>
            <a:r>
              <a:rPr lang="zh-CN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胜率分析可视化系统</a:t>
            </a:r>
            <a:endParaRPr lang="zh-CN" altLang="zh-CN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619CEC-A8D1-49ED-BDF7-7E7278F3C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1577" y="6446520"/>
            <a:ext cx="3690423" cy="41148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By</a:t>
            </a:r>
            <a:r>
              <a:rPr lang="zh-CN" altLang="en-US" dirty="0"/>
              <a:t>：程柯菡 谢涛 张建军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50A584-4621-4167-94CC-5CB0F758F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54" y="1687242"/>
            <a:ext cx="8391897" cy="448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0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485FD-055D-4854-9262-56FEBECF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74" y="605299"/>
            <a:ext cx="3215501" cy="689111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研究的主要问题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252FAE-D951-4ACD-9651-5978FB03D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974" y="1450459"/>
            <a:ext cx="11869324" cy="1055712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Q1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：一个可以找出影响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队伍胜率因素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并且能够更好的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预测比赛结果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的模型。</a:t>
            </a:r>
          </a:p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Q2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：一个方便比赛观众进行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比赛预测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结果分析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的可视化分析系统</a:t>
            </a: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27B83C3-9826-4065-B8C6-254887020A3F}"/>
              </a:ext>
            </a:extLst>
          </p:cNvPr>
          <p:cNvSpPr txBox="1">
            <a:spLocks/>
          </p:cNvSpPr>
          <p:nvPr/>
        </p:nvSpPr>
        <p:spPr>
          <a:xfrm>
            <a:off x="453974" y="2893320"/>
            <a:ext cx="2075470" cy="774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70C0"/>
                </a:solidFill>
              </a:rPr>
              <a:t>问题定义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2A3C702-A637-4E2D-BF49-C72846525900}"/>
              </a:ext>
            </a:extLst>
          </p:cNvPr>
          <p:cNvSpPr txBox="1">
            <a:spLocks/>
          </p:cNvSpPr>
          <p:nvPr/>
        </p:nvSpPr>
        <p:spPr>
          <a:xfrm>
            <a:off x="453974" y="3667619"/>
            <a:ext cx="11425752" cy="3047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Q1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：决定队伍胜率的因素与胜率之间的关系是什么？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决定队伍胜率的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因素之间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有什么关系？</a:t>
            </a:r>
          </a:p>
          <a:p>
            <a:pPr marL="685800" lvl="2">
              <a:spcBef>
                <a:spcPts val="1000"/>
              </a:spcBef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决定队伍胜率的因素之中他们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各占的比例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是多少？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lvl="2">
              <a:spcBef>
                <a:spcPts val="1000"/>
              </a:spcBef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Q2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：不同战队应该如何进行比较？</a:t>
            </a:r>
          </a:p>
          <a:p>
            <a:pPr marL="685800" lvl="2">
              <a:spcBef>
                <a:spcPts val="1000"/>
              </a:spcBef>
            </a:pP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预测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胜率与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实际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胜率是多少？</a:t>
            </a:r>
          </a:p>
          <a:p>
            <a:pPr marL="685800" lvl="2">
              <a:spcBef>
                <a:spcPts val="1000"/>
              </a:spcBef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各战队决定胜率的因素的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程度或值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是怎样的？</a:t>
            </a:r>
          </a:p>
          <a:p>
            <a:pPr lvl="1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732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6D60F-4EA0-4A82-949C-E3FB301D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978"/>
            <a:ext cx="2296886" cy="632401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堆叠条形图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17DFB-C57F-4D49-BE2B-9D300209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7DB24E-931E-40A8-8964-990FCF2E2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6877"/>
            <a:ext cx="9374579" cy="509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5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9140E-8C78-4F9A-B7E3-AA71D72D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56" y="517236"/>
            <a:ext cx="2558143" cy="596775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平行坐标图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475E8CD-7E81-4E52-A4D7-534B44AED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3407" y="1375269"/>
            <a:ext cx="10795179" cy="456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CEB7C-2AD5-4CA1-B96B-8F937262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27" y="497016"/>
            <a:ext cx="2308761" cy="573025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纵向条形图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8346E-75D8-419A-BB8C-2494DAF4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9671AD-1A8F-44E5-B35B-BA244AA65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851" y="1304577"/>
            <a:ext cx="8323658" cy="539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4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36289-3F60-4BC7-89D3-E3F565A3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56" y="638807"/>
            <a:ext cx="1239982" cy="56114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饼图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00008-544A-4C79-99F8-B9F7F578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CF3731-1D75-4781-A9E2-63E22E173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3170"/>
            <a:ext cx="8259540" cy="49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7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CC375-E6D7-42CD-AB50-DEC04D2E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62" y="313542"/>
            <a:ext cx="2736273" cy="543246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分析流程图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0665C-F12D-4287-9713-F58C5C71A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51F1BE-3B38-4770-A88E-E644FC625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62" y="1046153"/>
            <a:ext cx="11371480" cy="563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3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1F61A-C697-4262-88BA-B1188B69C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8897" y="2602118"/>
            <a:ext cx="4861956" cy="101241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Thanks for listening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CD631-0265-4F5C-9F65-F57FB8075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5105" y="-736807"/>
            <a:ext cx="7031183" cy="1012413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2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144</Words>
  <Application>Microsoft Office PowerPoint</Application>
  <PresentationFormat>宽屏</PresentationFormat>
  <Paragraphs>30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Office 主题​​</vt:lpstr>
      <vt:lpstr>LPL Analytics——LPL胜率分析可视化系统</vt:lpstr>
      <vt:lpstr>研究的主要问题</vt:lpstr>
      <vt:lpstr>堆叠条形图</vt:lpstr>
      <vt:lpstr>平行坐标图</vt:lpstr>
      <vt:lpstr>纵向条形图</vt:lpstr>
      <vt:lpstr>饼图</vt:lpstr>
      <vt:lpstr>分析流程图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2019LPL春季赛胜率排名分析</dc:title>
  <dc:creator>张 建军</dc:creator>
  <cp:lastModifiedBy>张 建军</cp:lastModifiedBy>
  <cp:revision>20</cp:revision>
  <dcterms:created xsi:type="dcterms:W3CDTF">2019-02-25T14:26:19Z</dcterms:created>
  <dcterms:modified xsi:type="dcterms:W3CDTF">2019-05-22T13:18:27Z</dcterms:modified>
</cp:coreProperties>
</file>